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9" r:id="rId2"/>
    <p:sldId id="362" r:id="rId3"/>
    <p:sldId id="386" r:id="rId4"/>
    <p:sldId id="409" r:id="rId5"/>
    <p:sldId id="408" r:id="rId6"/>
    <p:sldId id="415" r:id="rId7"/>
    <p:sldId id="414" r:id="rId8"/>
    <p:sldId id="410" r:id="rId9"/>
    <p:sldId id="405" r:id="rId10"/>
    <p:sldId id="372" r:id="rId11"/>
    <p:sldId id="355" r:id="rId12"/>
    <p:sldId id="413" r:id="rId13"/>
    <p:sldId id="402" r:id="rId14"/>
    <p:sldId id="403" r:id="rId15"/>
  </p:sldIdLst>
  <p:sldSz cx="9144000" cy="6858000" type="screen4x3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099" autoAdjust="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372" y="12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24F78BE8-6062-421D-845D-AF75DC4A99D3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1" cy="34106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697" y="6456613"/>
            <a:ext cx="4302231" cy="34106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FE725D9-89AC-4F15-8C60-2A757A1E1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78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7C3DDF5C-01AE-4AB9-B339-52FF3677FAF2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7" y="6456611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3503D92B-7FF3-4751-8ECB-18A728F134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14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18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683F6-2109-4E05-8E30-4C3A2EA96C8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74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94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39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87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45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82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462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4788024" y="6475413"/>
            <a:ext cx="4104456" cy="17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r" defTabSz="914400" rtl="0" eaLnBrk="1" latin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dirty="0" smtClean="0"/>
              <a:t>Ronny Yongho Kim, Korea National University of Transportation</a:t>
            </a:r>
            <a:endParaRPr lang="en-GB" altLang="ko-KR" dirty="0"/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ctr" defTabSz="914400" rtl="0" eaLnBrk="1" latin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6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17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27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2019-11-14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96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7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9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2019-11-14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59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39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 err="1" smtClean="0"/>
              <a:t>Hanseul</a:t>
            </a:r>
            <a:r>
              <a:rPr lang="en-GB" dirty="0" smtClean="0"/>
              <a:t> Hong, </a:t>
            </a:r>
            <a:r>
              <a:rPr lang="en-GB" dirty="0" err="1" smtClean="0"/>
              <a:t>Yonsei</a:t>
            </a:r>
            <a:r>
              <a:rPr lang="en-GB" dirty="0" smtClean="0"/>
              <a:t> University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doc.: IEEE 802.11-19/1968r0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603396" y="290708"/>
            <a:ext cx="114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Nov. 2019</a:t>
            </a:r>
          </a:p>
        </p:txBody>
      </p:sp>
    </p:spTree>
    <p:extLst>
      <p:ext uri="{BB962C8B-B14F-4D97-AF65-F5344CB8AC3E}">
        <p14:creationId xmlns:p14="http://schemas.microsoft.com/office/powerpoint/2010/main" val="390310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ko-KR" kern="0">
                <a:solidFill>
                  <a:schemeClr val="tx1"/>
                </a:solidFill>
                <a:latin typeface="Times New Roman"/>
                <a:ea typeface="MS Gothic"/>
              </a:rPr>
              <a:t>Clarification </a:t>
            </a:r>
            <a:r>
              <a:rPr lang="en-US" altLang="ko-KR" kern="0" smtClean="0">
                <a:solidFill>
                  <a:schemeClr val="tx1"/>
                </a:solidFill>
                <a:latin typeface="Times New Roman"/>
                <a:ea typeface="MS Gothic"/>
              </a:rPr>
              <a:t>on NGV </a:t>
            </a:r>
            <a:r>
              <a:rPr lang="en-US" altLang="ko-KR" kern="0" dirty="0">
                <a:solidFill>
                  <a:schemeClr val="tx1"/>
                </a:solidFill>
                <a:latin typeface="Times New Roman"/>
                <a:ea typeface="MS Gothic"/>
              </a:rPr>
              <a:t>indication</a:t>
            </a:r>
            <a:endParaRPr lang="en-GB" altLang="ko-KR" sz="9600" kern="0" dirty="0">
              <a:solidFill>
                <a:schemeClr val="tx1"/>
              </a:solidFill>
              <a:latin typeface="Times New Roman"/>
              <a:ea typeface="MS Gothic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08915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latin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latinLnBrk="1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449263" rtl="0" eaLnBrk="1" fontAlgn="base" latin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Date: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2019-11-</a:t>
            </a:r>
            <a:r>
              <a:rPr lang="en-US" sz="2000" b="0" kern="0" dirty="0" smtClean="0">
                <a:latin typeface="Times New Roman"/>
                <a:ea typeface="MS Gothic"/>
              </a:rPr>
              <a:t>11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S Gothic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247863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defTabSz="449263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Authors: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209800"/>
              </p:ext>
            </p:extLst>
          </p:nvPr>
        </p:nvGraphicFramePr>
        <p:xfrm>
          <a:off x="541338" y="2841625"/>
          <a:ext cx="7826375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7" name="Document" r:id="rId4" imgW="8250056" imgH="3356912" progId="Word.Document.8">
                  <p:embed/>
                </p:oleObj>
              </mc:Choice>
              <mc:Fallback>
                <p:oleObj name="Document" r:id="rId4" imgW="8250056" imgH="3356912" progId="Word.Document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841625"/>
                        <a:ext cx="7826375" cy="318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5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presentation, the transmission cases of 11p PPDU sent by 11bd devices are discussed</a:t>
            </a:r>
          </a:p>
          <a:p>
            <a:r>
              <a:rPr lang="en-US" altLang="ko-KR" dirty="0" smtClean="0"/>
              <a:t>When 11bd detects 11p PPDU sent by 11bd device, it may use 11p PPDU format for robustness</a:t>
            </a:r>
          </a:p>
          <a:p>
            <a:pPr lvl="1"/>
            <a:r>
              <a:rPr lang="en-US" altLang="ko-KR" dirty="0" smtClean="0"/>
              <a:t>The PPDU format decision is made by upper layer </a:t>
            </a:r>
          </a:p>
          <a:p>
            <a:r>
              <a:rPr lang="en-US" altLang="ko-KR" dirty="0" smtClean="0"/>
              <a:t>To prevent the unnecessary propagation of 11p PPDU transmission, more information on 11p device may be helpful for upper layer to make a correct decision on the proper PPDU format</a:t>
            </a:r>
          </a:p>
          <a:p>
            <a:pPr lvl="1"/>
            <a:r>
              <a:rPr lang="en-US" altLang="ko-KR" dirty="0" smtClean="0"/>
              <a:t>The information may include hop count, Rx RSSI, etc.</a:t>
            </a:r>
          </a:p>
        </p:txBody>
      </p:sp>
    </p:spTree>
    <p:extLst>
      <p:ext uri="{BB962C8B-B14F-4D97-AF65-F5344CB8AC3E}">
        <p14:creationId xmlns:p14="http://schemas.microsoft.com/office/powerpoint/2010/main" val="38210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smtClean="0"/>
              <a:t>[1] 19/0497r4 specification framework document</a:t>
            </a:r>
          </a:p>
          <a:p>
            <a:pPr marL="0" indent="0">
              <a:buNone/>
            </a:pPr>
            <a:r>
              <a:rPr lang="en-US" altLang="ko-KR" sz="2000" dirty="0" smtClean="0"/>
              <a:t>[2] 19/0018r0 </a:t>
            </a:r>
            <a:r>
              <a:rPr lang="en-US" altLang="ko-KR" sz="2000" dirty="0"/>
              <a:t>NGV backward interoperability </a:t>
            </a:r>
            <a:r>
              <a:rPr lang="en-US" altLang="ko-KR" sz="2000" dirty="0" smtClean="0"/>
              <a:t>discussions</a:t>
            </a:r>
          </a:p>
          <a:p>
            <a:pPr marL="0" indent="0">
              <a:buNone/>
            </a:pPr>
            <a:r>
              <a:rPr lang="en-US" altLang="ko-KR" sz="2000" dirty="0" smtClean="0"/>
              <a:t>[3] </a:t>
            </a:r>
            <a:r>
              <a:rPr lang="en-US" altLang="ko-KR" sz="2000" dirty="0"/>
              <a:t>18/0861r9 IEEE 802.11 NGV SG Proposed </a:t>
            </a:r>
            <a:r>
              <a:rPr lang="en-US" altLang="ko-KR" sz="2000" dirty="0" smtClean="0"/>
              <a:t>PAR</a:t>
            </a:r>
          </a:p>
          <a:p>
            <a:pPr marL="0" indent="0">
              <a:buNone/>
            </a:pPr>
            <a:r>
              <a:rPr lang="en-US" altLang="ko-KR" sz="2000" dirty="0"/>
              <a:t>[4] 19/0086r0 NGV Indication within Legacy 11p PPDU</a:t>
            </a:r>
          </a:p>
          <a:p>
            <a:pPr marL="0" indent="0">
              <a:buNone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2023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</a:t>
            </a:r>
            <a:r>
              <a:rPr lang="en-US" altLang="ko-KR" dirty="0"/>
              <a:t>you agree </a:t>
            </a:r>
            <a:r>
              <a:rPr lang="en-US" altLang="ko-KR" dirty="0" smtClean="0"/>
              <a:t>with the following statement (Disable Case 2)?</a:t>
            </a:r>
          </a:p>
          <a:p>
            <a:pPr lvl="1"/>
            <a:r>
              <a:rPr lang="en-US" altLang="ko-KR" i="1" dirty="0"/>
              <a:t>When</a:t>
            </a:r>
            <a:r>
              <a:rPr lang="en-US" altLang="ko-KR" dirty="0"/>
              <a:t> </a:t>
            </a:r>
            <a:r>
              <a:rPr lang="en-GB" altLang="ko-KR" i="1" dirty="0"/>
              <a:t>an 11bd STA has only received 11p PPDU with NGV capability and has not received 11p PPDU from legacy STAs, it shall use 11bd PPDU format</a:t>
            </a: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Y/N/A</a:t>
            </a:r>
          </a:p>
        </p:txBody>
      </p:sp>
    </p:spTree>
    <p:extLst>
      <p:ext uri="{BB962C8B-B14F-4D97-AF65-F5344CB8AC3E}">
        <p14:creationId xmlns:p14="http://schemas.microsoft.com/office/powerpoint/2010/main" val="15923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</a:t>
            </a:r>
            <a:r>
              <a:rPr lang="en-US" altLang="ko-KR" dirty="0"/>
              <a:t>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4341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[Case 2 is </a:t>
            </a:r>
            <a:r>
              <a:rPr lang="en-US" altLang="ko-KR" dirty="0"/>
              <a:t>allowed]</a:t>
            </a:r>
          </a:p>
          <a:p>
            <a:r>
              <a:rPr lang="en-US" altLang="ko-KR" dirty="0" smtClean="0"/>
              <a:t>Do </a:t>
            </a:r>
            <a:r>
              <a:rPr lang="en-US" altLang="ko-KR" dirty="0"/>
              <a:t>you agree to add the following text into 11bd SFD?</a:t>
            </a:r>
          </a:p>
          <a:p>
            <a:pPr lvl="1"/>
            <a:r>
              <a:rPr lang="en-GB" altLang="ko-KR" dirty="0" smtClean="0"/>
              <a:t>An 11bd STA shall indicate the hop number between the 11bd STA and the legacy device, when transmitting an 11p PPDU with </a:t>
            </a:r>
            <a:r>
              <a:rPr lang="en-US" altLang="ko-KR" dirty="0" smtClean="0"/>
              <a:t>NGV</a:t>
            </a:r>
            <a:r>
              <a:rPr lang="en-GB" altLang="ko-KR" dirty="0" smtClean="0"/>
              <a:t> capability.</a:t>
            </a:r>
          </a:p>
          <a:p>
            <a:pPr lvl="1"/>
            <a:r>
              <a:rPr lang="en-GB" altLang="ko-KR" dirty="0" smtClean="0"/>
              <a:t>The hop number is calculated by adding one hop to the hop number in the 11p PPDU with 11bd capability received from the previous 11bd STA.</a:t>
            </a:r>
          </a:p>
          <a:p>
            <a:pPr lvl="2"/>
            <a:r>
              <a:rPr lang="en-GB" altLang="ko-KR" dirty="0"/>
              <a:t>When STA’s hop </a:t>
            </a:r>
            <a:r>
              <a:rPr lang="en-GB" altLang="ko-KR" dirty="0" smtClean="0"/>
              <a:t>number </a:t>
            </a:r>
            <a:r>
              <a:rPr lang="en-US" altLang="ko-KR" dirty="0" smtClean="0"/>
              <a:t>has not been decided, STA’s hop number is the received hop number +1. </a:t>
            </a:r>
            <a:endParaRPr lang="en-GB" altLang="ko-KR" dirty="0" smtClean="0"/>
          </a:p>
          <a:p>
            <a:pPr lvl="2"/>
            <a:r>
              <a:rPr lang="en-GB" altLang="ko-KR" dirty="0" smtClean="0"/>
              <a:t>When STA’s </a:t>
            </a:r>
            <a:r>
              <a:rPr lang="en-US" altLang="ko-KR" dirty="0" smtClean="0"/>
              <a:t>current </a:t>
            </a:r>
            <a:r>
              <a:rPr lang="en-GB" altLang="ko-KR" dirty="0" smtClean="0"/>
              <a:t>hop </a:t>
            </a:r>
            <a:r>
              <a:rPr lang="en-GB" altLang="ko-KR" dirty="0"/>
              <a:t>number </a:t>
            </a:r>
            <a:r>
              <a:rPr lang="en-GB" altLang="ko-KR" dirty="0" smtClean="0"/>
              <a:t>is greater than the received hop number, hop number is updated </a:t>
            </a:r>
            <a:r>
              <a:rPr lang="en-US" altLang="ko-KR" dirty="0" smtClean="0"/>
              <a:t>to the received hop number +1</a:t>
            </a:r>
            <a:r>
              <a:rPr lang="en-GB" altLang="ko-KR" dirty="0" smtClean="0"/>
              <a:t>. </a:t>
            </a:r>
          </a:p>
          <a:p>
            <a:pPr lvl="1"/>
            <a:r>
              <a:rPr lang="en-US" altLang="ko-KR" dirty="0" smtClean="0"/>
              <a:t>The hop number is indicated by adding a TBD additional value to the actual duration</a:t>
            </a:r>
            <a:endParaRPr lang="en-US" altLang="ko-KR" dirty="0"/>
          </a:p>
          <a:p>
            <a:r>
              <a:rPr lang="en-US" altLang="ko-KR" dirty="0" smtClean="0"/>
              <a:t>Y/N/A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4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into 11bd SFD?</a:t>
            </a:r>
          </a:p>
          <a:p>
            <a:pPr lvl="1"/>
            <a:r>
              <a:rPr lang="en-GB" altLang="ko-KR" dirty="0"/>
              <a:t>An 11bd STA shall indicate the </a:t>
            </a:r>
            <a:r>
              <a:rPr lang="en-GB" altLang="ko-KR" dirty="0" smtClean="0"/>
              <a:t>RSSI of the previously received 11p PPDU, when </a:t>
            </a:r>
            <a:r>
              <a:rPr lang="en-GB" altLang="ko-KR" dirty="0"/>
              <a:t>transmitting an 11p PPDU </a:t>
            </a:r>
            <a:r>
              <a:rPr lang="en-GB" altLang="ko-KR" dirty="0" smtClean="0"/>
              <a:t>with </a:t>
            </a:r>
            <a:r>
              <a:rPr lang="en-US" altLang="ko-KR" dirty="0" smtClean="0"/>
              <a:t>NGV </a:t>
            </a:r>
            <a:r>
              <a:rPr lang="en-GB" altLang="ko-KR" dirty="0" smtClean="0"/>
              <a:t>capability</a:t>
            </a:r>
            <a:r>
              <a:rPr lang="en-GB" altLang="ko-KR" dirty="0"/>
              <a:t>.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Y/N/A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0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71405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In 11bd SFD[1],</a:t>
            </a:r>
          </a:p>
          <a:p>
            <a:pPr lvl="1"/>
            <a:r>
              <a:rPr lang="en-US" altLang="ko-KR" dirty="0" smtClean="0"/>
              <a:t>“</a:t>
            </a:r>
            <a:r>
              <a:rPr lang="en-US" altLang="ko-KR" i="1" dirty="0" smtClean="0"/>
              <a:t>To </a:t>
            </a:r>
            <a:r>
              <a:rPr lang="en-US" altLang="ko-KR" i="1" dirty="0"/>
              <a:t>transmit PPDU format </a:t>
            </a:r>
            <a:r>
              <a:rPr lang="en-US" altLang="ko-KR" i="1" dirty="0">
                <a:solidFill>
                  <a:srgbClr val="FF0000"/>
                </a:solidFill>
              </a:rPr>
              <a:t>up on request from upper layer</a:t>
            </a:r>
            <a:r>
              <a:rPr lang="en-US" altLang="ko-KR" i="1" dirty="0"/>
              <a:t>, the PPDU format can be either 11p PPDU or 11bd PPDU</a:t>
            </a:r>
            <a:r>
              <a:rPr lang="en-US" altLang="ko-KR" dirty="0" smtClean="0"/>
              <a:t>.”</a:t>
            </a:r>
          </a:p>
          <a:p>
            <a:pPr lvl="1"/>
            <a:r>
              <a:rPr lang="en-US" altLang="ko-KR" dirty="0" smtClean="0"/>
              <a:t>“</a:t>
            </a:r>
            <a:r>
              <a:rPr lang="en-GB" altLang="ko-KR" i="1" dirty="0"/>
              <a:t>An 11bd STA shall indicate </a:t>
            </a:r>
            <a:r>
              <a:rPr lang="en-GB" altLang="ko-KR" i="1" dirty="0">
                <a:solidFill>
                  <a:srgbClr val="FF0000"/>
                </a:solidFill>
              </a:rPr>
              <a:t>the NGV capability in MAC level</a:t>
            </a:r>
            <a:r>
              <a:rPr lang="en-GB" altLang="ko-KR" i="1" dirty="0"/>
              <a:t>, when transmitting an 11p PPDU</a:t>
            </a:r>
            <a:r>
              <a:rPr lang="en-GB" altLang="ko-KR" dirty="0" smtClean="0"/>
              <a:t>.”</a:t>
            </a:r>
          </a:p>
          <a:p>
            <a:pPr lvl="1"/>
            <a:r>
              <a:rPr lang="en-GB" altLang="ko-KR" dirty="0" smtClean="0"/>
              <a:t>“</a:t>
            </a:r>
            <a:r>
              <a:rPr lang="en-GB" altLang="ko-KR" i="1" dirty="0" smtClean="0"/>
              <a:t>When </a:t>
            </a:r>
            <a:r>
              <a:rPr lang="en-GB" altLang="ko-KR" i="1" dirty="0"/>
              <a:t>an 11bd STA transmits an 11p group-addressed or unicast PPDU, the Duration/ID field of a frame in an 11p PPDU indicates that </a:t>
            </a:r>
            <a:r>
              <a:rPr lang="en-GB" altLang="ko-KR" i="1" dirty="0">
                <a:solidFill>
                  <a:srgbClr val="FF0000"/>
                </a:solidFill>
              </a:rPr>
              <a:t>transmitter of the PPDU is an NGV capable STA</a:t>
            </a:r>
            <a:r>
              <a:rPr lang="en-GB" altLang="ko-KR" i="1" dirty="0" smtClean="0"/>
              <a:t>.</a:t>
            </a:r>
            <a:r>
              <a:rPr lang="en-GB" altLang="ko-KR" dirty="0" smtClean="0"/>
              <a:t>”</a:t>
            </a:r>
            <a:endParaRPr lang="en-US" altLang="ko-KR" dirty="0" smtClean="0"/>
          </a:p>
          <a:p>
            <a:r>
              <a:rPr lang="en-US" altLang="ko-KR" dirty="0" smtClean="0"/>
              <a:t>Since the decision of PPDU format is made by upper layer, current </a:t>
            </a:r>
            <a:r>
              <a:rPr lang="en-US" altLang="ko-KR" dirty="0" smtClean="0"/>
              <a:t>NGV </a:t>
            </a:r>
            <a:r>
              <a:rPr lang="en-US" altLang="ko-KR" dirty="0" smtClean="0"/>
              <a:t>indication scheme may cause legacy PPDU format propagation</a:t>
            </a:r>
          </a:p>
          <a:p>
            <a:r>
              <a:rPr lang="en-US" altLang="ko-KR" dirty="0" smtClean="0"/>
              <a:t>In the July Session, this was discussed in MAC ad hoc but more discussion seems to be required.</a:t>
            </a:r>
          </a:p>
          <a:p>
            <a:pPr lvl="1"/>
            <a:r>
              <a:rPr lang="en-US" altLang="ko-KR" sz="2500" dirty="0"/>
              <a:t>Y:6/N:4/A:many</a:t>
            </a:r>
            <a:endParaRPr lang="ko-KR" altLang="ko-KR" sz="2500" dirty="0"/>
          </a:p>
          <a:p>
            <a:r>
              <a:rPr lang="en-US" altLang="ko-KR" dirty="0" smtClean="0"/>
              <a:t>In this contribution, current NGV indication scheme with upper layer consideration is investigated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28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Recap: Indication of NGV </a:t>
            </a:r>
            <a:r>
              <a:rPr lang="en-US" altLang="ko-KR" dirty="0"/>
              <a:t>Capability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43413"/>
          </a:xfrm>
        </p:spPr>
        <p:txBody>
          <a:bodyPr/>
          <a:lstStyle/>
          <a:p>
            <a:r>
              <a:rPr lang="en-US" altLang="ko-KR" dirty="0" smtClean="0"/>
              <a:t>To provide interoperability in coexistence case, 11bd devices indicate the NGV capability when it transmits 11p PPDU[2]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Case 2 causes 11p PPDU format propagation</a:t>
            </a:r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89724"/>
            <a:ext cx="8290376" cy="34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 Case 2  allowed?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sym typeface="Wingdings" panose="05000000000000000000" pitchFamily="2" charset="2"/>
              </a:rPr>
              <a:t>If “No”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498974"/>
          </a:xfrm>
        </p:spPr>
        <p:txBody>
          <a:bodyPr/>
          <a:lstStyle/>
          <a:p>
            <a:r>
              <a:rPr lang="en-US" altLang="ko-KR" dirty="0" smtClean="0"/>
              <a:t>If Case 2 is not allowed, no 11p PPDU format propagation. </a:t>
            </a:r>
          </a:p>
          <a:p>
            <a:r>
              <a:rPr lang="en-US" altLang="ko-KR" dirty="0" smtClean="0"/>
              <a:t>However, this may cause backward compatibility issue with legacy STAs</a:t>
            </a:r>
          </a:p>
          <a:p>
            <a:pPr lvl="1"/>
            <a:r>
              <a:rPr lang="en-US" altLang="ko-KR" dirty="0" smtClean="0"/>
              <a:t> Since there is a time gap between the detection of legacy STA and the transmission of 11bd PPDU, legacy STAs may appear near the 11bd STA.</a:t>
            </a:r>
          </a:p>
          <a:p>
            <a:pPr lvl="1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717032"/>
            <a:ext cx="57037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 Case 2  allowed?  </a:t>
            </a:r>
            <a:r>
              <a:rPr lang="en-US" altLang="ko-KR" dirty="0" smtClean="0">
                <a:sym typeface="Wingdings" panose="05000000000000000000" pitchFamily="2" charset="2"/>
              </a:rPr>
              <a:t> If “Yes”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15421"/>
          </a:xfrm>
        </p:spPr>
        <p:txBody>
          <a:bodyPr/>
          <a:lstStyle/>
          <a:p>
            <a:r>
              <a:rPr lang="en-US" altLang="ko-KR" dirty="0" smtClean="0"/>
              <a:t>Case 2: Transmit </a:t>
            </a:r>
            <a:r>
              <a:rPr lang="en-US" altLang="ko-KR" i="1" dirty="0" smtClean="0"/>
              <a:t>11p PPDU with 11bd capability</a:t>
            </a:r>
            <a:r>
              <a:rPr lang="en-US" altLang="ko-KR" dirty="0" smtClean="0"/>
              <a:t> after the reception of </a:t>
            </a:r>
            <a:r>
              <a:rPr lang="en-US" altLang="ko-KR" i="1" dirty="0"/>
              <a:t>11p PPDU with 11bd </a:t>
            </a:r>
            <a:r>
              <a:rPr lang="en-US" altLang="ko-KR" i="1" dirty="0" smtClean="0"/>
              <a:t>capability</a:t>
            </a:r>
          </a:p>
          <a:p>
            <a:pPr lvl="1"/>
            <a:r>
              <a:rPr lang="en-US" altLang="ko-KR" i="1" dirty="0" smtClean="0"/>
              <a:t>Current SFD allows Case 2: </a:t>
            </a:r>
            <a:r>
              <a:rPr lang="en-US" altLang="ko-KR" dirty="0"/>
              <a:t>“</a:t>
            </a:r>
            <a:r>
              <a:rPr lang="en-US" altLang="ko-KR" i="1" dirty="0"/>
              <a:t>To transmit PPDU format </a:t>
            </a:r>
            <a:r>
              <a:rPr lang="en-US" altLang="ko-KR" i="1" dirty="0">
                <a:solidFill>
                  <a:srgbClr val="FF0000"/>
                </a:solidFill>
              </a:rPr>
              <a:t>up on request from upper layer</a:t>
            </a:r>
            <a:r>
              <a:rPr lang="en-US" altLang="ko-KR" i="1" dirty="0"/>
              <a:t>, the PPDU format can be either 11p PPDU or 11bd PPDU</a:t>
            </a:r>
            <a:r>
              <a:rPr lang="en-US" altLang="ko-KR" dirty="0"/>
              <a:t>.”</a:t>
            </a:r>
          </a:p>
          <a:p>
            <a:r>
              <a:rPr lang="en-US" altLang="ko-KR" dirty="0" smtClean="0"/>
              <a:t>However, there is no distinction of 11p PPDU from the first hop and the second hop, etc.</a:t>
            </a:r>
          </a:p>
          <a:p>
            <a:r>
              <a:rPr lang="en-US" altLang="ko-KR" dirty="0" smtClean="0"/>
              <a:t>Since the detection range of 11bd is wider than 11p, propagation of 11p PPDU format would be fast.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4797152"/>
            <a:ext cx="7560840" cy="17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 Case 2  allowed?  </a:t>
            </a:r>
            <a:r>
              <a:rPr lang="en-US" altLang="ko-KR" dirty="0">
                <a:sym typeface="Wingdings" panose="05000000000000000000" pitchFamily="2" charset="2"/>
              </a:rPr>
              <a:t> If “Yes”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[4], timer based 11p STA detection was proposed but not accepted in SFD. </a:t>
            </a:r>
          </a:p>
          <a:p>
            <a:pPr lvl="1">
              <a:buClr>
                <a:srgbClr val="FF0000"/>
              </a:buClr>
            </a:pPr>
            <a:r>
              <a:rPr lang="en-US" altLang="ko-KR" sz="1800" b="0" dirty="0"/>
              <a:t>Each time a NGV STA receives a 11p frame from a 11p STA, 11p neighbor timer is set to a threshold, e.g. 1000ms, and then counts down</a:t>
            </a:r>
            <a:endParaRPr lang="en-US" altLang="ko-KR" sz="2800" b="0" dirty="0"/>
          </a:p>
          <a:p>
            <a:pPr lvl="2">
              <a:buClr>
                <a:srgbClr val="FF0000"/>
              </a:buClr>
              <a:buFont typeface="Times New Roman" panose="02020603050405020304" pitchFamily="18" charset="0"/>
              <a:buChar char="‒"/>
            </a:pPr>
            <a:r>
              <a:rPr lang="en-US" altLang="ko-KR" dirty="0"/>
              <a:t>If no 11p frame from 11p neighbor is received until the timer becomes 0, the NGV STA assume no neighbor 11p STAs exist. It can transmit broadcast frames in NGV PPDUs. </a:t>
            </a:r>
            <a:endParaRPr lang="en-US" altLang="ko-KR" dirty="0" smtClean="0"/>
          </a:p>
          <a:p>
            <a:r>
              <a:rPr lang="en-US" altLang="ko-KR" dirty="0" smtClean="0"/>
              <a:t>This only applies to the first hop 11bd STA and the timer can not prevent the 11p PPDU format propagation. </a:t>
            </a:r>
            <a:endParaRPr lang="en-US" altLang="ko-KR" dirty="0"/>
          </a:p>
          <a:p>
            <a:pPr lvl="3">
              <a:buClr>
                <a:srgbClr val="FF0000"/>
              </a:buClr>
              <a:buFont typeface="Times New Roman" panose="02020603050405020304" pitchFamily="18" charset="0"/>
              <a:buChar char="‒"/>
            </a:pP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35" y="4941168"/>
            <a:ext cx="6975530" cy="16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 Case 2  allowed?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sym typeface="Wingdings" panose="05000000000000000000" pitchFamily="2" charset="2"/>
              </a:rPr>
              <a:t>If “Yes”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15421"/>
          </a:xfrm>
        </p:spPr>
        <p:txBody>
          <a:bodyPr/>
          <a:lstStyle/>
          <a:p>
            <a:r>
              <a:rPr lang="en-US" altLang="ko-KR" sz="2000" dirty="0" smtClean="0"/>
              <a:t>Additional mechanism using timer and distance is </a:t>
            </a:r>
            <a:r>
              <a:rPr lang="en-US" altLang="ko-KR" sz="2000" dirty="0"/>
              <a:t>required to prevent the unnecessary propagation of 11p PPDU transmission</a:t>
            </a:r>
            <a:endParaRPr lang="en-US" altLang="ko-KR" sz="2000" dirty="0" smtClean="0"/>
          </a:p>
          <a:p>
            <a:r>
              <a:rPr lang="en-US" altLang="ko-KR" sz="2000" dirty="0" smtClean="0"/>
              <a:t>Timer based legacy detection</a:t>
            </a:r>
          </a:p>
          <a:p>
            <a:pPr lvl="1"/>
            <a:r>
              <a:rPr lang="en-US" altLang="ko-KR" sz="1800" dirty="0" smtClean="0"/>
              <a:t>Once 11p PPDU with NGV capability is received, legacy detection timer is started. </a:t>
            </a:r>
          </a:p>
          <a:p>
            <a:pPr lvl="1"/>
            <a:r>
              <a:rPr lang="en-US" altLang="ko-KR" sz="1800" dirty="0" smtClean="0"/>
              <a:t>During the timer, if no 11p PPDU with NGV capability or 11p PPDU is received, STAs assume there is no 11p STAs.</a:t>
            </a:r>
          </a:p>
          <a:p>
            <a:r>
              <a:rPr lang="en-US" altLang="ko-KR" sz="2000" dirty="0" smtClean="0"/>
              <a:t>Hop # information </a:t>
            </a:r>
          </a:p>
          <a:p>
            <a:pPr lvl="1"/>
            <a:r>
              <a:rPr lang="en-US" altLang="ko-KR" sz="1800" dirty="0" smtClean="0"/>
              <a:t>Hop # will tell the NGV STA how far the 11p STA is. </a:t>
            </a:r>
          </a:p>
          <a:p>
            <a:r>
              <a:rPr lang="en-US" altLang="ko-KR" sz="2000" dirty="0" smtClean="0"/>
              <a:t>Combination of both timer and </a:t>
            </a:r>
            <a:r>
              <a:rPr lang="en-US" altLang="ko-KR" sz="2000" dirty="0"/>
              <a:t>hop # will help upper layer to make a decision on PPDU format</a:t>
            </a:r>
          </a:p>
          <a:p>
            <a:pPr lvl="1"/>
            <a:r>
              <a:rPr lang="en-US" altLang="ko-KR" sz="1800" dirty="0" smtClean="0"/>
              <a:t>Hop # will prevent 11p PPDU with NGV capability propagation. </a:t>
            </a:r>
          </a:p>
          <a:p>
            <a:pPr lvl="1"/>
            <a:r>
              <a:rPr lang="en-US" altLang="ko-KR" sz="1800" dirty="0" smtClean="0"/>
              <a:t>Timer is used  to go back to 11bd PPDU format</a:t>
            </a:r>
          </a:p>
        </p:txBody>
      </p:sp>
    </p:spTree>
    <p:extLst>
      <p:ext uri="{BB962C8B-B14F-4D97-AF65-F5344CB8AC3E}">
        <p14:creationId xmlns:p14="http://schemas.microsoft.com/office/powerpoint/2010/main" val="399747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 Case 2  allowed?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sym typeface="Wingdings" panose="05000000000000000000" pitchFamily="2" charset="2"/>
              </a:rPr>
              <a:t>If “Yes”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15421"/>
          </a:xfrm>
        </p:spPr>
        <p:txBody>
          <a:bodyPr/>
          <a:lstStyle/>
          <a:p>
            <a:r>
              <a:rPr lang="en-US" altLang="ko-KR" dirty="0" smtClean="0"/>
              <a:t>If 11bd OCB STA knows how far the legacy STA is away, upper layer can more proper decision. </a:t>
            </a:r>
          </a:p>
          <a:p>
            <a:r>
              <a:rPr lang="en-US" altLang="ko-KR" dirty="0" smtClean="0"/>
              <a:t>Simple “Hop#” and “RSSI” information can help upper layer to choose proper PPDU format</a:t>
            </a: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2" y="3163872"/>
            <a:ext cx="7854768" cy="32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5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Additional Information to Help PPDU Format Decision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Hop </a:t>
            </a:r>
            <a:r>
              <a:rPr lang="en-US" altLang="ko-KR" dirty="0"/>
              <a:t># </a:t>
            </a:r>
            <a:r>
              <a:rPr lang="en-US" altLang="ko-KR" dirty="0" smtClean="0"/>
              <a:t>and/or </a:t>
            </a:r>
            <a:r>
              <a:rPr lang="en-US" altLang="ko-KR" dirty="0"/>
              <a:t>RSSI </a:t>
            </a:r>
            <a:r>
              <a:rPr lang="en-US" altLang="ko-KR" dirty="0" smtClean="0"/>
              <a:t>can help 11bd devices to figure out how far the legacy device is.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708920"/>
            <a:ext cx="742712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58823</TotalTime>
  <Words>1001</Words>
  <Application>Microsoft Office PowerPoint</Application>
  <PresentationFormat>화면 슬라이드 쇼(4:3)</PresentationFormat>
  <Paragraphs>87</Paragraphs>
  <Slides>14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MS Gothic</vt:lpstr>
      <vt:lpstr>맑은 고딕</vt:lpstr>
      <vt:lpstr>Arial</vt:lpstr>
      <vt:lpstr>Times New Roman</vt:lpstr>
      <vt:lpstr>Wingdings</vt:lpstr>
      <vt:lpstr>2_Office 테마</vt:lpstr>
      <vt:lpstr>Document</vt:lpstr>
      <vt:lpstr>PowerPoint 프레젠테이션</vt:lpstr>
      <vt:lpstr>Introduction</vt:lpstr>
      <vt:lpstr>Recap: Indication of NGV Capability</vt:lpstr>
      <vt:lpstr>Is Case 2  allowed?  If “No”</vt:lpstr>
      <vt:lpstr>Is Case 2  allowed?   If “Yes”</vt:lpstr>
      <vt:lpstr>Is Case 2  allowed?   If “Yes”</vt:lpstr>
      <vt:lpstr>Is Case 2  allowed?  If “Yes”</vt:lpstr>
      <vt:lpstr>Is Case 2  allowed?  If “Yes”</vt:lpstr>
      <vt:lpstr>Additional Information to Help PPDU Format Decision</vt:lpstr>
      <vt:lpstr>Conclusion</vt:lpstr>
      <vt:lpstr>Reference </vt:lpstr>
      <vt:lpstr>Straw poll 1</vt:lpstr>
      <vt:lpstr>Straw poll 2</vt:lpstr>
      <vt:lpstr>Straw poll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5월 기고 스토리라인</dc:title>
  <dc:creator>Hong</dc:creator>
  <cp:lastModifiedBy>김 용호</cp:lastModifiedBy>
  <cp:revision>982</cp:revision>
  <cp:lastPrinted>2019-07-11T02:27:18Z</cp:lastPrinted>
  <dcterms:created xsi:type="dcterms:W3CDTF">2015-04-24T00:57:35Z</dcterms:created>
  <dcterms:modified xsi:type="dcterms:W3CDTF">2019-11-13T23:30:29Z</dcterms:modified>
</cp:coreProperties>
</file>