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35" r:id="rId2"/>
    <p:sldId id="437" r:id="rId3"/>
    <p:sldId id="436" r:id="rId4"/>
  </p:sldIdLst>
  <p:sldSz cx="12192000" cy="6858000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FFE0"/>
    <a:srgbClr val="CCFFCC"/>
    <a:srgbClr val="FFCCFF"/>
    <a:srgbClr val="FF00FF"/>
    <a:srgbClr val="FF33CC"/>
    <a:srgbClr val="00CC99"/>
    <a:srgbClr val="FFFFCC"/>
    <a:srgbClr val="FF97DA"/>
    <a:srgbClr val="99FF66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40" autoAdjust="0"/>
    <p:restoredTop sz="96046" autoAdjust="0"/>
  </p:normalViewPr>
  <p:slideViewPr>
    <p:cSldViewPr>
      <p:cViewPr varScale="1">
        <p:scale>
          <a:sx n="74" d="100"/>
          <a:sy n="74" d="100"/>
        </p:scale>
        <p:origin x="84" y="8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802.11-18/1710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802.11-18/1710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1313" y="701675"/>
            <a:ext cx="617855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914400" y="609600"/>
            <a:ext cx="10475384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4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Nov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Holcomb (Itron)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4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Nov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24642" y="6475413"/>
            <a:ext cx="2167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Jay Holcomb (Itron)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62238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/>
              <a:t>doc.: IEEE 802.11-19/1965r00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3"/>
            <a:ext cx="146674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  - Midweek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48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9/18-19-0142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Midweek Liaison from 802.18 to 802.11</a:t>
            </a:r>
            <a:br>
              <a:rPr lang="en-GB" dirty="0"/>
            </a:br>
            <a:r>
              <a:rPr lang="en-GB" sz="1800" dirty="0"/>
              <a:t>Date: 13 Nov 19, Waikoloa, HI, USA</a:t>
            </a:r>
            <a:endParaRPr lang="en-GB" alt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Nov 2019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Jay Holcomb (Itron)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02758A70-0581-494B-817D-1FCC42A9A1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6245514"/>
              </p:ext>
            </p:extLst>
          </p:nvPr>
        </p:nvGraphicFramePr>
        <p:xfrm>
          <a:off x="1628985" y="2333626"/>
          <a:ext cx="9571037" cy="277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Document" r:id="rId3" imgW="8245941" imgH="2400677" progId="Word.Document.8">
                  <p:embed/>
                </p:oleObj>
              </mc:Choice>
              <mc:Fallback>
                <p:oleObj name="Document" r:id="rId3" imgW="8245941" imgH="240067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8985" y="2333626"/>
                        <a:ext cx="9571037" cy="27717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E9FA0025-9B9F-4256-90EE-DA67D8852B34}"/>
              </a:ext>
            </a:extLst>
          </p:cNvPr>
          <p:cNvSpPr/>
          <p:nvPr/>
        </p:nvSpPr>
        <p:spPr>
          <a:xfrm>
            <a:off x="1699782" y="1945752"/>
            <a:ext cx="1366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1800" b="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163331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457200"/>
          </a:xfrm>
        </p:spPr>
        <p:txBody>
          <a:bodyPr/>
          <a:lstStyle/>
          <a:p>
            <a:r>
              <a:rPr lang="en-GB" altLang="en-US" dirty="0"/>
              <a:t>Discussions Tuesday 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914400" y="928511"/>
            <a:ext cx="10682591" cy="5546902"/>
          </a:xfrm>
        </p:spPr>
        <p:txBody>
          <a:bodyPr/>
          <a:lstStyle/>
          <a:p>
            <a:pPr marL="2000250" lvl="5" indent="0">
              <a:spcBef>
                <a:spcPts val="0"/>
              </a:spcBef>
              <a:buNone/>
            </a:pPr>
            <a:endParaRPr lang="en-US" altLang="en-US" sz="14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Discussed what members had to share on EU activities in ETSI, CEPT, etc.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Very good information and discussion on   BRAN, TG-11, TG-UWB, ERM, TB-37, SE24, SE45 an FM57.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Please see the agenda file (link below) for the much detail we discussed.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Discussed what members had to share on ITU-R activities etc.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Discussed WRC-19 AI 1.16 that deals with the 5GHz bands, and we need to learn the outcome once WRC-19 is over on 22 November.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It is early yet for WRC-19 though will need to review in detail the output of WRC-19 to our IEEE 802 viewpoints we did earlier.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Items discussed in teleconferences since Sept</a:t>
            </a:r>
          </a:p>
          <a:p>
            <a:pPr marL="1543050" lvl="4" indent="0">
              <a:spcBef>
                <a:spcPts val="0"/>
              </a:spcBef>
              <a:buNone/>
            </a:pPr>
            <a:endParaRPr lang="en-US" sz="20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In AOB:   Need to add to Thursday’s agenda, what is going on at FCC, e.g. this week.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More detail in 802.18 agenda: </a:t>
            </a:r>
            <a:r>
              <a:rPr lang="en-US" dirty="0">
                <a:hlinkClick r:id="rId2"/>
              </a:rPr>
              <a:t>https://mentor.ieee.org/802.18/dcn/19/18-19-0142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Nov 2019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Jay Holcomb (Itron)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542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09600"/>
          </a:xfrm>
        </p:spPr>
        <p:txBody>
          <a:bodyPr/>
          <a:lstStyle/>
          <a:p>
            <a:r>
              <a:rPr lang="en-GB" altLang="en-US" dirty="0"/>
              <a:t>For Thursday AM1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973613" y="1447800"/>
            <a:ext cx="10881782" cy="4114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ACMA consultation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Compliance priorities ACMA should consider next year.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APAC update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General update since September time frame.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FCC 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/>
              <a:t>In particular 6GHz  proceeding inputs the past week or so..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IEEE –EU spectrum position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/>
              <a:t>Latest status, RR-TAG requested  months back  to use the IEEE SA version in the EU.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WRC-19 AI status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b="0" dirty="0"/>
              <a:t>Learned more at the EC SC on ITU. </a:t>
            </a:r>
            <a:endParaRPr lang="en-US" alt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Nov 2019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Jay Holcomb (Itron)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70608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70C0"/>
      </a:accent1>
      <a:accent2>
        <a:srgbClr val="FF0000"/>
      </a:accent2>
      <a:accent3>
        <a:srgbClr val="00B050"/>
      </a:accent3>
      <a:accent4>
        <a:srgbClr val="FFFF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102225</TotalTime>
  <Words>284</Words>
  <Application>Microsoft Office PowerPoint</Application>
  <PresentationFormat>Widescreen</PresentationFormat>
  <Paragraphs>39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Default Design</vt:lpstr>
      <vt:lpstr>Document</vt:lpstr>
      <vt:lpstr>Midweek Liaison from 802.18 to 802.11 Date: 13 Nov 19, Waikoloa, HI, USA</vt:lpstr>
      <vt:lpstr>Discussions Tuesday </vt:lpstr>
      <vt:lpstr>For Thursday AM1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dorothy.stanley@hpe.com</dc:creator>
  <cp:keywords>November 2018</cp:keywords>
  <cp:lastModifiedBy>Holcomb, Jay</cp:lastModifiedBy>
  <cp:revision>2047</cp:revision>
  <cp:lastPrinted>1998-02-10T13:28:06Z</cp:lastPrinted>
  <dcterms:created xsi:type="dcterms:W3CDTF">1998-02-10T13:07:52Z</dcterms:created>
  <dcterms:modified xsi:type="dcterms:W3CDTF">2019-11-13T06:31:00Z</dcterms:modified>
  <cp:category>Dorothy Stanley, HP Enterprise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59ef7ea6-7660-4976-a5e3-adea9f669c32</vt:lpwstr>
  </property>
  <property fmtid="{D5CDD505-2E9C-101B-9397-08002B2CF9AE}" pid="3" name="CTP_TimeStamp">
    <vt:lpwstr>2018-09-10 22:21:28Z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