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5" r:id="rId2"/>
    <p:sldId id="437" r:id="rId3"/>
    <p:sldId id="436" r:id="rId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74" d="100"/>
          <a:sy n="74" d="100"/>
        </p:scale>
        <p:origin x="84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Nov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802.11-19/1965r00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13 Nov 19, Waikoloa, HI, USA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Discussions Tuesday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928511"/>
            <a:ext cx="10682591" cy="5546902"/>
          </a:xfrm>
        </p:spPr>
        <p:txBody>
          <a:bodyPr/>
          <a:lstStyle/>
          <a:p>
            <a:pPr marL="2000250" lvl="5" indent="0">
              <a:spcBef>
                <a:spcPts val="0"/>
              </a:spcBef>
              <a:buNone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Very good information and discussion on   BRAN, TG-11, TG-UWB, ERM, TB-37, SE24, SE45 an FM57.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Please see the agenda file (link below) for the much detail we discussed.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ITU-R activities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WRC-19 AI 1.16 that deals with the 5GHz bands, and we need to learn the outcome once WRC-19 is over on 22 November.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It is early yet for WRC-19 though will need to review in detail the output of WRC-19 to our IEEE 802 viewpoints we did earlier.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Sept</a:t>
            </a:r>
          </a:p>
          <a:p>
            <a:pPr marL="1543050" lvl="4" indent="0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AOB:   Need to add to Thursday’s agenda, what is going on at FCC, e.g. this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https://mentor.ieee.org/802.18/dcn/19/18-19-0142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73613" y="1447800"/>
            <a:ext cx="1088178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Compliance priorities ACMA should consider next year.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General update since September time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In particular 6GHz  proceeding inputs the past week or so..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–EU spectrum position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Latest status, RR-TAG requested  months back  to use the IEEE SA version in the EU.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WRC-19 AI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Learned more at the EC SC on ITU. </a:t>
            </a: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102225</TotalTime>
  <Words>284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Midweek Liaison from 802.18 to 802.11 Date: 13 Nov 19, Waikoloa, HI, USA</vt:lpstr>
      <vt:lpstr>Discussions Tuesday 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2047</cp:revision>
  <cp:lastPrinted>1998-02-10T13:28:06Z</cp:lastPrinted>
  <dcterms:created xsi:type="dcterms:W3CDTF">1998-02-10T13:07:52Z</dcterms:created>
  <dcterms:modified xsi:type="dcterms:W3CDTF">2019-11-13T06:31:00Z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