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7"/>
  </p:notesMasterIdLst>
  <p:handoutMasterIdLst>
    <p:handoutMasterId r:id="rId18"/>
  </p:handoutMasterIdLst>
  <p:sldIdLst>
    <p:sldId id="621" r:id="rId5"/>
    <p:sldId id="660" r:id="rId6"/>
    <p:sldId id="695" r:id="rId7"/>
    <p:sldId id="731" r:id="rId8"/>
    <p:sldId id="735" r:id="rId9"/>
    <p:sldId id="738" r:id="rId10"/>
    <p:sldId id="739" r:id="rId11"/>
    <p:sldId id="730" r:id="rId12"/>
    <p:sldId id="664" r:id="rId13"/>
    <p:sldId id="691" r:id="rId14"/>
    <p:sldId id="702" r:id="rId15"/>
    <p:sldId id="687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68285-AD78-4D2C-927A-B0C42471D555}" v="46" dt="2020-01-13T03:04:33.3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842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F1268285-AD78-4D2C-927A-B0C42471D555}"/>
    <pc:docChg chg="undo redo custSel addSld delSld modSld modMainMaster">
      <pc:chgData name="Abhishek Patil" userId="4a57f103-40b4-4474-a113-d3340a5396d8" providerId="ADAL" clId="{F1268285-AD78-4D2C-927A-B0C42471D555}" dt="2020-01-13T03:04:33.368" v="3060"/>
      <pc:docMkLst>
        <pc:docMk/>
      </pc:docMkLst>
      <pc:sldChg chg="modSp">
        <pc:chgData name="Abhishek Patil" userId="4a57f103-40b4-4474-a113-d3340a5396d8" providerId="ADAL" clId="{F1268285-AD78-4D2C-927A-B0C42471D555}" dt="2020-01-09T07:48:50.124" v="173" actId="20577"/>
        <pc:sldMkLst>
          <pc:docMk/>
          <pc:sldMk cId="962940899" sldId="621"/>
        </pc:sldMkLst>
        <pc:spChg chg="mod">
          <ac:chgData name="Abhishek Patil" userId="4a57f103-40b4-4474-a113-d3340a5396d8" providerId="ADAL" clId="{F1268285-AD78-4D2C-927A-B0C42471D555}" dt="2020-01-09T07:48:50.124" v="173" actId="20577"/>
          <ac:spMkLst>
            <pc:docMk/>
            <pc:sldMk cId="962940899" sldId="621"/>
            <ac:spMk id="13" creationId="{00000000-0000-0000-0000-000000000000}"/>
          </ac:spMkLst>
        </pc:spChg>
      </pc:sldChg>
      <pc:sldChg chg="modSp">
        <pc:chgData name="Abhishek Patil" userId="4a57f103-40b4-4474-a113-d3340a5396d8" providerId="ADAL" clId="{F1268285-AD78-4D2C-927A-B0C42471D555}" dt="2020-01-10T22:10:51.052" v="2251" actId="6549"/>
        <pc:sldMkLst>
          <pc:docMk/>
          <pc:sldMk cId="2434800640" sldId="660"/>
        </pc:sldMkLst>
        <pc:spChg chg="mod">
          <ac:chgData name="Abhishek Patil" userId="4a57f103-40b4-4474-a113-d3340a5396d8" providerId="ADAL" clId="{F1268285-AD78-4D2C-927A-B0C42471D555}" dt="2020-01-10T22:10:51.052" v="2251" actId="6549"/>
          <ac:spMkLst>
            <pc:docMk/>
            <pc:sldMk cId="2434800640" sldId="660"/>
            <ac:spMk id="2" creationId="{F9052C68-020D-4593-8F19-A877DD21FD68}"/>
          </ac:spMkLst>
        </pc:spChg>
      </pc:sldChg>
      <pc:sldChg chg="modSp">
        <pc:chgData name="Abhishek Patil" userId="4a57f103-40b4-4474-a113-d3340a5396d8" providerId="ADAL" clId="{F1268285-AD78-4D2C-927A-B0C42471D555}" dt="2020-01-10T23:08:47.717" v="2723" actId="20577"/>
        <pc:sldMkLst>
          <pc:docMk/>
          <pc:sldMk cId="3628439144" sldId="664"/>
        </pc:sldMkLst>
        <pc:spChg chg="mod">
          <ac:chgData name="Abhishek Patil" userId="4a57f103-40b4-4474-a113-d3340a5396d8" providerId="ADAL" clId="{F1268285-AD78-4D2C-927A-B0C42471D555}" dt="2020-01-10T23:08:47.717" v="2723" actId="20577"/>
          <ac:spMkLst>
            <pc:docMk/>
            <pc:sldMk cId="3628439144" sldId="664"/>
            <ac:spMk id="3" creationId="{4FC4F7E9-261E-474B-ACCB-0CE82F89E439}"/>
          </ac:spMkLst>
        </pc:spChg>
      </pc:sldChg>
      <pc:sldChg chg="modSp">
        <pc:chgData name="Abhishek Patil" userId="4a57f103-40b4-4474-a113-d3340a5396d8" providerId="ADAL" clId="{F1268285-AD78-4D2C-927A-B0C42471D555}" dt="2020-01-10T22:12:20.292" v="2265" actId="20577"/>
        <pc:sldMkLst>
          <pc:docMk/>
          <pc:sldMk cId="553013569" sldId="687"/>
        </pc:sldMkLst>
        <pc:spChg chg="mod">
          <ac:chgData name="Abhishek Patil" userId="4a57f103-40b4-4474-a113-d3340a5396d8" providerId="ADAL" clId="{F1268285-AD78-4D2C-927A-B0C42471D555}" dt="2020-01-10T22:12:20.292" v="2265" actId="20577"/>
          <ac:spMkLst>
            <pc:docMk/>
            <pc:sldMk cId="553013569" sldId="687"/>
            <ac:spMk id="2" creationId="{DF9A9DB3-8345-4729-A75B-05E14BB64EF0}"/>
          </ac:spMkLst>
        </pc:spChg>
        <pc:spChg chg="mod">
          <ac:chgData name="Abhishek Patil" userId="4a57f103-40b4-4474-a113-d3340a5396d8" providerId="ADAL" clId="{F1268285-AD78-4D2C-927A-B0C42471D555}" dt="2020-01-10T00:54:37.464" v="1640" actId="20577"/>
          <ac:spMkLst>
            <pc:docMk/>
            <pc:sldMk cId="553013569" sldId="687"/>
            <ac:spMk id="5" creationId="{C71DB66B-0E61-4770-BB68-A95956A5809E}"/>
          </ac:spMkLst>
        </pc:spChg>
      </pc:sldChg>
      <pc:sldChg chg="modSp">
        <pc:chgData name="Abhishek Patil" userId="4a57f103-40b4-4474-a113-d3340a5396d8" providerId="ADAL" clId="{F1268285-AD78-4D2C-927A-B0C42471D555}" dt="2020-01-10T17:30:25.966" v="1650" actId="20577"/>
        <pc:sldMkLst>
          <pc:docMk/>
          <pc:sldMk cId="137074144" sldId="691"/>
        </pc:sldMkLst>
        <pc:spChg chg="mod">
          <ac:chgData name="Abhishek Patil" userId="4a57f103-40b4-4474-a113-d3340a5396d8" providerId="ADAL" clId="{F1268285-AD78-4D2C-927A-B0C42471D555}" dt="2020-01-10T17:30:25.966" v="1650" actId="20577"/>
          <ac:spMkLst>
            <pc:docMk/>
            <pc:sldMk cId="137074144" sldId="691"/>
            <ac:spMk id="2" creationId="{96B6F616-FFD2-4AB6-8EAC-43B5F374E0D0}"/>
          </ac:spMkLst>
        </pc:spChg>
      </pc:sldChg>
      <pc:sldChg chg="modSp">
        <pc:chgData name="Abhishek Patil" userId="4a57f103-40b4-4474-a113-d3340a5396d8" providerId="ADAL" clId="{F1268285-AD78-4D2C-927A-B0C42471D555}" dt="2020-01-13T02:55:00.104" v="2974" actId="6549"/>
        <pc:sldMkLst>
          <pc:docMk/>
          <pc:sldMk cId="4253367336" sldId="695"/>
        </pc:sldMkLst>
        <pc:spChg chg="mod">
          <ac:chgData name="Abhishek Patil" userId="4a57f103-40b4-4474-a113-d3340a5396d8" providerId="ADAL" clId="{F1268285-AD78-4D2C-927A-B0C42471D555}" dt="2020-01-13T02:55:00.104" v="2974" actId="6549"/>
          <ac:spMkLst>
            <pc:docMk/>
            <pc:sldMk cId="4253367336" sldId="695"/>
            <ac:spMk id="2" creationId="{46C6D353-38B3-48D8-9548-18500CEB3705}"/>
          </ac:spMkLst>
        </pc:spChg>
      </pc:sldChg>
      <pc:sldChg chg="addSp delSp modSp">
        <pc:chgData name="Abhishek Patil" userId="4a57f103-40b4-4474-a113-d3340a5396d8" providerId="ADAL" clId="{F1268285-AD78-4D2C-927A-B0C42471D555}" dt="2020-01-13T03:04:33.368" v="3060"/>
        <pc:sldMkLst>
          <pc:docMk/>
          <pc:sldMk cId="856297076" sldId="730"/>
        </pc:sldMkLst>
        <pc:spChg chg="add del mod">
          <ac:chgData name="Abhishek Patil" userId="4a57f103-40b4-4474-a113-d3340a5396d8" providerId="ADAL" clId="{F1268285-AD78-4D2C-927A-B0C42471D555}" dt="2020-01-10T22:00:10.111" v="1864" actId="478"/>
          <ac:spMkLst>
            <pc:docMk/>
            <pc:sldMk cId="856297076" sldId="730"/>
            <ac:spMk id="2" creationId="{2814A625-179D-4AC7-9E0E-404918FC3495}"/>
          </ac:spMkLst>
        </pc:spChg>
        <pc:spChg chg="del mod">
          <ac:chgData name="Abhishek Patil" userId="4a57f103-40b4-4474-a113-d3340a5396d8" providerId="ADAL" clId="{F1268285-AD78-4D2C-927A-B0C42471D555}" dt="2020-01-09T23:50:01.881" v="1032" actId="478"/>
          <ac:spMkLst>
            <pc:docMk/>
            <pc:sldMk cId="856297076" sldId="730"/>
            <ac:spMk id="5" creationId="{02715109-E6D3-4C64-9231-B5E0ACD0B4C8}"/>
          </ac:spMkLst>
        </pc:spChg>
        <pc:spChg chg="add del mod">
          <ac:chgData name="Abhishek Patil" userId="4a57f103-40b4-4474-a113-d3340a5396d8" providerId="ADAL" clId="{F1268285-AD78-4D2C-927A-B0C42471D555}" dt="2020-01-10T22:36:42.927" v="2494" actId="478"/>
          <ac:spMkLst>
            <pc:docMk/>
            <pc:sldMk cId="856297076" sldId="730"/>
            <ac:spMk id="5" creationId="{E571C782-7387-49A9-BEFF-75F63D8A4351}"/>
          </ac:spMkLst>
        </pc:spChg>
        <pc:spChg chg="add del mod">
          <ac:chgData name="Abhishek Patil" userId="4a57f103-40b4-4474-a113-d3340a5396d8" providerId="ADAL" clId="{F1268285-AD78-4D2C-927A-B0C42471D555}" dt="2020-01-10T23:11:32.800" v="2732" actId="478"/>
          <ac:spMkLst>
            <pc:docMk/>
            <pc:sldMk cId="856297076" sldId="730"/>
            <ac:spMk id="7" creationId="{CB206379-FE50-4915-BDB1-F8CEE95FF894}"/>
          </ac:spMkLst>
        </pc:spChg>
        <pc:spChg chg="add del mod">
          <ac:chgData name="Abhishek Patil" userId="4a57f103-40b4-4474-a113-d3340a5396d8" providerId="ADAL" clId="{F1268285-AD78-4D2C-927A-B0C42471D555}" dt="2020-01-09T23:50:05.224" v="1034" actId="478"/>
          <ac:spMkLst>
            <pc:docMk/>
            <pc:sldMk cId="856297076" sldId="730"/>
            <ac:spMk id="7" creationId="{FCDEB3D6-D0CF-457D-904C-03452E4B89BD}"/>
          </ac:spMkLst>
        </pc:spChg>
        <pc:spChg chg="add del mod">
          <ac:chgData name="Abhishek Patil" userId="4a57f103-40b4-4474-a113-d3340a5396d8" providerId="ADAL" clId="{F1268285-AD78-4D2C-927A-B0C42471D555}" dt="2020-01-10T22:00:07.999" v="1863" actId="478"/>
          <ac:spMkLst>
            <pc:docMk/>
            <pc:sldMk cId="856297076" sldId="730"/>
            <ac:spMk id="8" creationId="{8066B231-47C5-4C0B-8EFC-72B5EC510B29}"/>
          </ac:spMkLst>
        </pc:spChg>
        <pc:spChg chg="add mod">
          <ac:chgData name="Abhishek Patil" userId="4a57f103-40b4-4474-a113-d3340a5396d8" providerId="ADAL" clId="{F1268285-AD78-4D2C-927A-B0C42471D555}" dt="2020-01-10T23:20:44.326" v="2959" actId="27636"/>
          <ac:spMkLst>
            <pc:docMk/>
            <pc:sldMk cId="856297076" sldId="730"/>
            <ac:spMk id="9" creationId="{13CD0DB3-B82D-4E90-A366-57F0473DF966}"/>
          </ac:spMkLst>
        </pc:spChg>
        <pc:graphicFrameChg chg="mod">
          <ac:chgData name="Abhishek Patil" userId="4a57f103-40b4-4474-a113-d3340a5396d8" providerId="ADAL" clId="{F1268285-AD78-4D2C-927A-B0C42471D555}" dt="2020-01-13T03:04:33.368" v="3060"/>
          <ac:graphicFrameMkLst>
            <pc:docMk/>
            <pc:sldMk cId="856297076" sldId="730"/>
            <ac:graphicFrameMk id="6" creationId="{135F7A48-C796-4ACE-AA8C-969CDFFFDF7C}"/>
          </ac:graphicFrameMkLst>
        </pc:graphicFrameChg>
      </pc:sldChg>
      <pc:sldChg chg="modSp">
        <pc:chgData name="Abhishek Patil" userId="4a57f103-40b4-4474-a113-d3340a5396d8" providerId="ADAL" clId="{F1268285-AD78-4D2C-927A-B0C42471D555}" dt="2020-01-10T22:29:59.834" v="2358" actId="13926"/>
        <pc:sldMkLst>
          <pc:docMk/>
          <pc:sldMk cId="800373318" sldId="731"/>
        </pc:sldMkLst>
        <pc:spChg chg="mod">
          <ac:chgData name="Abhishek Patil" userId="4a57f103-40b4-4474-a113-d3340a5396d8" providerId="ADAL" clId="{F1268285-AD78-4D2C-927A-B0C42471D555}" dt="2020-01-10T22:29:59.834" v="2358" actId="13926"/>
          <ac:spMkLst>
            <pc:docMk/>
            <pc:sldMk cId="800373318" sldId="731"/>
            <ac:spMk id="2" creationId="{779F2B3E-12A2-432C-8750-A47CE78E37C1}"/>
          </ac:spMkLst>
        </pc:spChg>
        <pc:spChg chg="mod">
          <ac:chgData name="Abhishek Patil" userId="4a57f103-40b4-4474-a113-d3340a5396d8" providerId="ADAL" clId="{F1268285-AD78-4D2C-927A-B0C42471D555}" dt="2020-01-10T21:50:03.940" v="1737" actId="6549"/>
          <ac:spMkLst>
            <pc:docMk/>
            <pc:sldMk cId="800373318" sldId="731"/>
            <ac:spMk id="5" creationId="{908A85C3-26D2-45D2-90B5-B5F33A202D26}"/>
          </ac:spMkLst>
        </pc:spChg>
      </pc:sldChg>
      <pc:sldChg chg="modSp">
        <pc:chgData name="Abhishek Patil" userId="4a57f103-40b4-4474-a113-d3340a5396d8" providerId="ADAL" clId="{F1268285-AD78-4D2C-927A-B0C42471D555}" dt="2020-01-13T02:59:40.486" v="3037" actId="20577"/>
        <pc:sldMkLst>
          <pc:docMk/>
          <pc:sldMk cId="2913546253" sldId="735"/>
        </pc:sldMkLst>
        <pc:spChg chg="mod">
          <ac:chgData name="Abhishek Patil" userId="4a57f103-40b4-4474-a113-d3340a5396d8" providerId="ADAL" clId="{F1268285-AD78-4D2C-927A-B0C42471D555}" dt="2020-01-13T02:59:40.486" v="3037" actId="20577"/>
          <ac:spMkLst>
            <pc:docMk/>
            <pc:sldMk cId="2913546253" sldId="735"/>
            <ac:spMk id="2" creationId="{52E5CA8A-F603-42CE-ABCE-5975C86C2167}"/>
          </ac:spMkLst>
        </pc:spChg>
      </pc:sldChg>
      <pc:sldChg chg="modSp">
        <pc:chgData name="Abhishek Patil" userId="4a57f103-40b4-4474-a113-d3340a5396d8" providerId="ADAL" clId="{F1268285-AD78-4D2C-927A-B0C42471D555}" dt="2020-01-10T23:13:23.472" v="2744" actId="1035"/>
        <pc:sldMkLst>
          <pc:docMk/>
          <pc:sldMk cId="3262046814" sldId="738"/>
        </pc:sldMkLst>
        <pc:spChg chg="mod">
          <ac:chgData name="Abhishek Patil" userId="4a57f103-40b4-4474-a113-d3340a5396d8" providerId="ADAL" clId="{F1268285-AD78-4D2C-927A-B0C42471D555}" dt="2020-01-10T23:13:23.472" v="2744" actId="1035"/>
          <ac:spMkLst>
            <pc:docMk/>
            <pc:sldMk cId="3262046814" sldId="738"/>
            <ac:spMk id="2" creationId="{1F405917-190B-482B-A8DF-319B7B91DA23}"/>
          </ac:spMkLst>
        </pc:spChg>
      </pc:sldChg>
      <pc:sldChg chg="modSp add del">
        <pc:chgData name="Abhishek Patil" userId="4a57f103-40b4-4474-a113-d3340a5396d8" providerId="ADAL" clId="{F1268285-AD78-4D2C-927A-B0C42471D555}" dt="2020-01-10T00:38:10.462" v="1440" actId="6549"/>
        <pc:sldMkLst>
          <pc:docMk/>
          <pc:sldMk cId="4223907657" sldId="739"/>
        </pc:sldMkLst>
        <pc:spChg chg="mod">
          <ac:chgData name="Abhishek Patil" userId="4a57f103-40b4-4474-a113-d3340a5396d8" providerId="ADAL" clId="{F1268285-AD78-4D2C-927A-B0C42471D555}" dt="2020-01-10T00:38:10.462" v="1440" actId="6549"/>
          <ac:spMkLst>
            <pc:docMk/>
            <pc:sldMk cId="4223907657" sldId="739"/>
            <ac:spMk id="2" creationId="{1F405917-190B-482B-A8DF-319B7B91DA23}"/>
          </ac:spMkLst>
        </pc:spChg>
      </pc:sldChg>
      <pc:sldChg chg="modSp add del">
        <pc:chgData name="Abhishek Patil" userId="4a57f103-40b4-4474-a113-d3340a5396d8" providerId="ADAL" clId="{F1268285-AD78-4D2C-927A-B0C42471D555}" dt="2020-01-10T23:11:55.196" v="2735" actId="47"/>
        <pc:sldMkLst>
          <pc:docMk/>
          <pc:sldMk cId="319134375" sldId="740"/>
        </pc:sldMkLst>
        <pc:spChg chg="mod">
          <ac:chgData name="Abhishek Patil" userId="4a57f103-40b4-4474-a113-d3340a5396d8" providerId="ADAL" clId="{F1268285-AD78-4D2C-927A-B0C42471D555}" dt="2020-01-10T22:44:37.324" v="2648" actId="21"/>
          <ac:spMkLst>
            <pc:docMk/>
            <pc:sldMk cId="319134375" sldId="740"/>
            <ac:spMk id="2" creationId="{448B0352-992F-46CE-814B-B160E35F16A5}"/>
          </ac:spMkLst>
        </pc:spChg>
        <pc:spChg chg="mod">
          <ac:chgData name="Abhishek Patil" userId="4a57f103-40b4-4474-a113-d3340a5396d8" providerId="ADAL" clId="{F1268285-AD78-4D2C-927A-B0C42471D555}" dt="2020-01-10T22:31:36.119" v="2371" actId="20577"/>
          <ac:spMkLst>
            <pc:docMk/>
            <pc:sldMk cId="319134375" sldId="740"/>
            <ac:spMk id="5" creationId="{27A794D4-3C37-4B7B-9792-B2F411590ADA}"/>
          </ac:spMkLst>
        </pc:spChg>
      </pc:sldChg>
      <pc:sldMasterChg chg="modSp">
        <pc:chgData name="Abhishek Patil" userId="4a57f103-40b4-4474-a113-d3340a5396d8" providerId="ADAL" clId="{F1268285-AD78-4D2C-927A-B0C42471D555}" dt="2020-01-09T07:48:37.489" v="167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F1268285-AD78-4D2C-927A-B0C42471D555}" dt="2020-01-09T07:48:32.711" v="163" actId="20577"/>
          <ac:spMkLst>
            <pc:docMk/>
            <pc:sldMasterMk cId="2894819845" sldId="2147484204"/>
            <ac:spMk id="11" creationId="{00000000-0000-0000-0000-000000000000}"/>
          </ac:spMkLst>
        </pc:spChg>
        <pc:spChg chg="mod">
          <ac:chgData name="Abhishek Patil" userId="4a57f103-40b4-4474-a113-d3340a5396d8" providerId="ADAL" clId="{F1268285-AD78-4D2C-927A-B0C42471D555}" dt="2020-01-09T07:48:37.489" v="167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1955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5" y="281239"/>
            <a:ext cx="165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January 2020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/>
              <a:t>Multi-link Operation: Per-link AID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2020-01-09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802.11be amendment shall define a mechanism that enables the following:</a:t>
            </a:r>
          </a:p>
          <a:p>
            <a:pPr lvl="1"/>
            <a:r>
              <a:rPr lang="en-US" dirty="0"/>
              <a:t>An AP MLD assigns a unique AID for each STA of a non-AP MLD during a multi-link setup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3707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81950" cy="4344030"/>
          </a:xfrm>
        </p:spPr>
        <p:txBody>
          <a:bodyPr/>
          <a:lstStyle/>
          <a:p>
            <a:r>
              <a:rPr lang="en-US" sz="1800" dirty="0"/>
              <a:t>[1]: 11-19/1510  EHT Power saving considering multi-link (Jeongki Kim – LG Electronics)</a:t>
            </a:r>
          </a:p>
          <a:p>
            <a:r>
              <a:rPr lang="en-US" sz="1800" dirty="0"/>
              <a:t>[2]: 11-19/1526  Multi-Link Power-save (Abhishek Patil – Qualcomm)</a:t>
            </a:r>
          </a:p>
          <a:p>
            <a:r>
              <a:rPr lang="en-US" sz="1800" dirty="0"/>
              <a:t>[3]: 11-19/1528 Multi-Link Operation - Link Management (Abhishek Patil – Qualcomm)</a:t>
            </a:r>
          </a:p>
          <a:p>
            <a:r>
              <a:rPr lang="en-US" sz="1800" dirty="0"/>
              <a:t>[4]: 11-19-1536  Power Consideration for Multi-link Transmissions (</a:t>
            </a:r>
            <a:r>
              <a:rPr lang="en-US" sz="1800" dirty="0" err="1"/>
              <a:t>Rojan</a:t>
            </a:r>
            <a:r>
              <a:rPr lang="en-US" sz="1800" dirty="0"/>
              <a:t> </a:t>
            </a:r>
            <a:r>
              <a:rPr lang="en-US" sz="1800" dirty="0" err="1"/>
              <a:t>Chitrakar</a:t>
            </a:r>
            <a:r>
              <a:rPr lang="en-US" sz="1800" dirty="0"/>
              <a:t> – Panasonic)</a:t>
            </a:r>
          </a:p>
          <a:p>
            <a:r>
              <a:rPr lang="en-US" sz="1800" dirty="0"/>
              <a:t>[5]: 11-19/1544  Multi-link power save operation (</a:t>
            </a:r>
            <a:r>
              <a:rPr lang="en-US" sz="1800" dirty="0" err="1"/>
              <a:t>Minyoung</a:t>
            </a:r>
            <a:r>
              <a:rPr lang="en-US" sz="1800" dirty="0"/>
              <a:t> Park – Intel)</a:t>
            </a:r>
          </a:p>
          <a:p>
            <a:r>
              <a:rPr lang="en-US" sz="1800" dirty="0"/>
              <a:t>[6]: 11-19/1617  multi-link power save (Liwen Chu – NXP)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/>
              <a:t>[7]: 11-19/1857  multilink power save </a:t>
            </a:r>
            <a:r>
              <a:rPr lang="en-US" sz="1800" dirty="0" err="1"/>
              <a:t>followup</a:t>
            </a:r>
            <a:r>
              <a:rPr lang="en-US" sz="1800" dirty="0"/>
              <a:t> (Liwen Chu – NXP)</a:t>
            </a:r>
          </a:p>
          <a:p>
            <a:r>
              <a:rPr lang="en-US" sz="1800" dirty="0"/>
              <a:t>[8]: 11-19/1904  MLO: Link Management (follow-up) (Abhishek Patil – Qualcomm)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Several contributions [1-8] have discussed the topic of multi-link power-save and some have floated the idea of cross-link wake-up signaling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This contribution continues the discussion on power-save and proposes to extend existing PS mechanisms for cross-link ‘wake-up’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C6D353-38B3-48D8-9548-18500CEB3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non-AP MLD consumes power when monitoring a link</a:t>
            </a:r>
          </a:p>
          <a:p>
            <a:pPr lvl="1"/>
            <a:r>
              <a:rPr lang="en-US" dirty="0"/>
              <a:t>The more links are monitored the more power is consumed</a:t>
            </a:r>
          </a:p>
          <a:p>
            <a:pPr lvl="1"/>
            <a:r>
              <a:rPr lang="en-US" dirty="0"/>
              <a:t>In many cases not all Rx chains need to be enabled</a:t>
            </a:r>
          </a:p>
          <a:p>
            <a:pPr lvl="1"/>
            <a:endParaRPr lang="en-US" dirty="0"/>
          </a:p>
          <a:p>
            <a:r>
              <a:rPr lang="en-US" dirty="0"/>
              <a:t>Multi-link framework should provide a mechanism for a non-AP STA instance to save power when there is inactivity on its link</a:t>
            </a:r>
          </a:p>
          <a:p>
            <a:endParaRPr lang="en-US" dirty="0"/>
          </a:p>
          <a:p>
            <a:r>
              <a:rPr lang="en-US" dirty="0"/>
              <a:t>Further, the framework should provide a mechanism such that an AP MLD can signal wake-up of a non-AP STA on any or all of its links</a:t>
            </a:r>
          </a:p>
          <a:p>
            <a:pPr lvl="1"/>
            <a:r>
              <a:rPr lang="en-US" dirty="0"/>
              <a:t>For example, when there is high volume of DL data, an AP MLD may signal a non-AP MLD to be available on more than one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01C15-CA6B-4254-9F82-9252440597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EA7E7-12FF-4540-97D4-3CA7EBF8E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6963AB-B349-4C7E-A0B3-8714F62DC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425336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77655"/>
          </a:xfrm>
        </p:spPr>
        <p:txBody>
          <a:bodyPr>
            <a:normAutofit/>
          </a:bodyPr>
          <a:lstStyle/>
          <a:p>
            <a:r>
              <a:rPr lang="en-US" sz="2200" dirty="0"/>
              <a:t>In [3, 5, 6, 8] it was proposed that each STA instance of a non-AP MLD utilizes existing PS schemes to transition between doze/awake state for that link</a:t>
            </a:r>
          </a:p>
          <a:p>
            <a:pPr lvl="1"/>
            <a:r>
              <a:rPr lang="en-US" sz="2200" dirty="0">
                <a:ea typeface="+mn-ea"/>
                <a:cs typeface="+mn-cs"/>
              </a:rPr>
              <a:t>E.g., EOSP/More Data, PS-Poll, signaling on a link</a:t>
            </a:r>
          </a:p>
          <a:p>
            <a:endParaRPr lang="en-US" sz="2200" dirty="0"/>
          </a:p>
          <a:p>
            <a:r>
              <a:rPr lang="en-US" sz="2200" dirty="0"/>
              <a:t>In the following slides we propose cross-link signaling which enables an AP MLD to signal wake-up of a non-AP STA instances on any link</a:t>
            </a:r>
          </a:p>
          <a:p>
            <a:pPr lvl="1"/>
            <a:r>
              <a:rPr lang="en-US" sz="1800" dirty="0"/>
              <a:t>The signaling builds on top of baseline TIM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power-save</a:t>
            </a:r>
          </a:p>
        </p:txBody>
      </p:sp>
    </p:spTree>
    <p:extLst>
      <p:ext uri="{BB962C8B-B14F-4D97-AF65-F5344CB8AC3E}">
        <p14:creationId xmlns:p14="http://schemas.microsoft.com/office/powerpoint/2010/main" val="80037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E5CA8A-F603-42CE-ABCE-5975C86C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6926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TIM element in an AP’s beacon frame carries traffic indication for each non-AP STA</a:t>
            </a:r>
          </a:p>
          <a:p>
            <a:pPr lvl="1"/>
            <a:r>
              <a:rPr lang="en-US" dirty="0"/>
              <a:t>11ax further extended this functionality (via OPS feature) to identify non-AP STA(s) that the AP can service (e.g., for DL or soliciting UL).</a:t>
            </a:r>
          </a:p>
          <a:p>
            <a:endParaRPr lang="en-US" dirty="0"/>
          </a:p>
          <a:p>
            <a:r>
              <a:rPr lang="en-US" dirty="0"/>
              <a:t>MLO framework can leverage the existing scheme</a:t>
            </a:r>
          </a:p>
          <a:p>
            <a:pPr lvl="1"/>
            <a:r>
              <a:rPr lang="en-US" dirty="0"/>
              <a:t>i.e., an AP’s TIM indicates the link(s) it will service the client</a:t>
            </a:r>
          </a:p>
          <a:p>
            <a:endParaRPr lang="en-US" dirty="0"/>
          </a:p>
          <a:p>
            <a:r>
              <a:rPr lang="en-US" dirty="0"/>
              <a:t>A single AID for a non-AP MLD doesn’t meet the requirement</a:t>
            </a:r>
          </a:p>
          <a:p>
            <a:pPr lvl="1"/>
            <a:r>
              <a:rPr lang="en-US" dirty="0"/>
              <a:t>Cannot identify the link(s) on which the AP MLD intends to serve the client</a:t>
            </a:r>
          </a:p>
          <a:p>
            <a:endParaRPr lang="en-US" dirty="0"/>
          </a:p>
          <a:p>
            <a:r>
              <a:rPr lang="en-US" dirty="0"/>
              <a:t>Therefore a scheme that clearly identifies each link is needed</a:t>
            </a:r>
          </a:p>
          <a:p>
            <a:pPr lvl="1"/>
            <a:r>
              <a:rPr lang="en-US" dirty="0"/>
              <a:t>i.e., per-link AID: each non-AP STA of a non-MLD is assigned a unique AID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C3CCF-76AC-4CA5-93C4-A9E91C43FB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FE96D-8069-4160-ADC1-43A050AC9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6B4AF3F-6785-45CE-AEE9-193613F5B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advertisement for all links</a:t>
            </a:r>
          </a:p>
        </p:txBody>
      </p:sp>
    </p:spTree>
    <p:extLst>
      <p:ext uri="{BB962C8B-B14F-4D97-AF65-F5344CB8AC3E}">
        <p14:creationId xmlns:p14="http://schemas.microsoft.com/office/powerpoint/2010/main" val="291354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405917-190B-482B-A8DF-319B7B91D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287" y="1836357"/>
            <a:ext cx="8365626" cy="461638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AP assigns an AID for each link that is setup between the entities</a:t>
            </a:r>
          </a:p>
          <a:p>
            <a:pPr lvl="1"/>
            <a:r>
              <a:rPr lang="en-US" dirty="0"/>
              <a:t>Gives an AP-entity the ability to unambiguously identify link(s) that it intends to use to service a non-AP MLD</a:t>
            </a:r>
          </a:p>
          <a:p>
            <a:pPr lvl="2"/>
            <a:r>
              <a:rPr lang="en-US" dirty="0"/>
              <a:t>A single TIM bitmap can identify </a:t>
            </a:r>
            <a:r>
              <a:rPr lang="en-US" u="sng" dirty="0"/>
              <a:t>all</a:t>
            </a:r>
            <a:r>
              <a:rPr lang="en-US" dirty="0"/>
              <a:t> links, a </a:t>
            </a:r>
            <a:r>
              <a:rPr lang="en-US" u="sng" dirty="0"/>
              <a:t>subset</a:t>
            </a:r>
            <a:r>
              <a:rPr lang="en-US" dirty="0"/>
              <a:t> of the setup links or a </a:t>
            </a:r>
            <a:r>
              <a:rPr lang="en-US" u="sng" dirty="0"/>
              <a:t>single</a:t>
            </a:r>
            <a:r>
              <a:rPr lang="en-US" dirty="0"/>
              <a:t> link</a:t>
            </a:r>
          </a:p>
          <a:p>
            <a:endParaRPr lang="en-US" dirty="0"/>
          </a:p>
          <a:p>
            <a:r>
              <a:rPr lang="en-US" dirty="0"/>
              <a:t>The signaling scheme is compatible with existing framework and preserves legacy behavior</a:t>
            </a:r>
          </a:p>
          <a:p>
            <a:pPr lvl="1"/>
            <a:r>
              <a:rPr lang="en-US" dirty="0"/>
              <a:t>Legacy STA are assigned a single AID</a:t>
            </a:r>
          </a:p>
          <a:p>
            <a:pPr lvl="1"/>
            <a:r>
              <a:rPr lang="en-US" dirty="0"/>
              <a:t>Having multiple TIM elements (one per-link) in the same Beacon can confuse legacy STAs</a:t>
            </a:r>
          </a:p>
          <a:p>
            <a:pPr lvl="1"/>
            <a:r>
              <a:rPr lang="en-US" dirty="0"/>
              <a:t>The scheme doesn’t require defining new element(s) for signaling per-link wake-up </a:t>
            </a:r>
          </a:p>
          <a:p>
            <a:endParaRPr lang="en-US" dirty="0"/>
          </a:p>
          <a:p>
            <a:r>
              <a:rPr lang="en-US" dirty="0"/>
              <a:t>Further, the scheme works for single radio ML capable clients</a:t>
            </a:r>
          </a:p>
          <a:p>
            <a:pPr lvl="1"/>
            <a:r>
              <a:rPr lang="en-US" dirty="0"/>
              <a:t>Beacon on any link indicates the AP MLD’s intention</a:t>
            </a:r>
          </a:p>
          <a:p>
            <a:endParaRPr lang="en-US" dirty="0"/>
          </a:p>
          <a:p>
            <a:pPr marL="457200" indent="-457200"/>
            <a:r>
              <a:rPr lang="en-US" dirty="0"/>
              <a:t>Existing AID-based features (such as OPS) would naturally work for multi-link without requiring any spec change</a:t>
            </a:r>
          </a:p>
          <a:p>
            <a:pPr marL="857250" lvl="1" indent="-457200"/>
            <a:r>
              <a:rPr lang="en-US" dirty="0"/>
              <a:t>E.g., An OPS AP MLD signals the link(s) on which it desires to ‘service’ a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3217F8-7475-4F8F-A996-D3CE340355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4C7FA-25E1-4397-939A-2F7CDDB5A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E78CDD8-AD2D-4B32-AFBF-2FBE433B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AID </a:t>
            </a:r>
          </a:p>
        </p:txBody>
      </p:sp>
    </p:spTree>
    <p:extLst>
      <p:ext uri="{BB962C8B-B14F-4D97-AF65-F5344CB8AC3E}">
        <p14:creationId xmlns:p14="http://schemas.microsoft.com/office/powerpoint/2010/main" val="326204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405917-190B-482B-A8DF-319B7B91D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0891"/>
          </a:xfrm>
        </p:spPr>
        <p:txBody>
          <a:bodyPr>
            <a:normAutofit/>
          </a:bodyPr>
          <a:lstStyle/>
          <a:p>
            <a:r>
              <a:rPr lang="en-US" dirty="0"/>
              <a:t>During multi-link setup, the AP MLD assigns multiple AIDs to a non-AP MLD</a:t>
            </a:r>
          </a:p>
          <a:p>
            <a:pPr lvl="1"/>
            <a:r>
              <a:rPr lang="en-US" dirty="0"/>
              <a:t>AID space common to APs of an MLD</a:t>
            </a:r>
          </a:p>
          <a:p>
            <a:pPr lvl="2"/>
            <a:r>
              <a:rPr lang="en-US" dirty="0"/>
              <a:t>Similar to other features (e.g., security key, BA scoreboard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AID for the link where association is performed is provided via the AID field in the (Re)Association Response frame</a:t>
            </a:r>
          </a:p>
          <a:p>
            <a:pPr lvl="2"/>
            <a:r>
              <a:rPr lang="en-US" dirty="0"/>
              <a:t>Existing / baseline</a:t>
            </a:r>
          </a:p>
          <a:p>
            <a:pPr lvl="1"/>
            <a:r>
              <a:rPr lang="en-US" dirty="0"/>
              <a:t>AID for other link(s) conveyed along with link-specific parameters in (Re-)Association Response frame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3217F8-7475-4F8F-A996-D3CE340355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4C7FA-25E1-4397-939A-2F7CDDB5A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E78CDD8-AD2D-4B32-AFBF-2FBE433B8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of AIDs</a:t>
            </a:r>
          </a:p>
        </p:txBody>
      </p:sp>
    </p:spTree>
    <p:extLst>
      <p:ext uri="{BB962C8B-B14F-4D97-AF65-F5344CB8AC3E}">
        <p14:creationId xmlns:p14="http://schemas.microsoft.com/office/powerpoint/2010/main" val="422390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CD0DB3-B82D-4E90-A366-57F0473DF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12014"/>
            <a:ext cx="7858060" cy="16736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Example of wake indication:</a:t>
            </a:r>
          </a:p>
          <a:p>
            <a:pPr lvl="1"/>
            <a:r>
              <a:rPr lang="en-US" dirty="0"/>
              <a:t>Non-AP STA sends a PS-Poll on link1 with AID of link1 to indicate its awake state for link1 and/or sends a PS-Poll on link1 with AID of link2 to indicate awake state of link2</a:t>
            </a:r>
          </a:p>
          <a:p>
            <a:pPr lvl="1"/>
            <a:r>
              <a:rPr lang="en-US" dirty="0"/>
              <a:t>Other AID-based mechanisms possible to identify one or more links where the STA is in wake state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06148D-014E-4ACB-AFB2-A9E33AEDA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198E5-2005-4D4F-9139-1BA24C7B1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35F7A48-C796-4ACE-AA8C-969CDFFFD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670950"/>
              </p:ext>
            </p:extLst>
          </p:nvPr>
        </p:nvGraphicFramePr>
        <p:xfrm>
          <a:off x="40273" y="2165507"/>
          <a:ext cx="90709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11503093" imgH="2879769" progId="Visio.Drawing.11">
                  <p:embed/>
                </p:oleObj>
              </mc:Choice>
              <mc:Fallback>
                <p:oleObj name="Visio" r:id="rId3" imgW="11503093" imgH="2879769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135F7A48-C796-4ACE-AA8C-969CDFFFDF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273" y="2165507"/>
                        <a:ext cx="9070975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4">
            <a:extLst>
              <a:ext uri="{FF2B5EF4-FFF2-40B4-BE49-F238E27FC236}">
                <a16:creationId xmlns:a16="http://schemas.microsoft.com/office/drawing/2014/main" id="{8066B231-47C5-4C0B-8EFC-72B5EC510B29}"/>
              </a:ext>
            </a:extLst>
          </p:cNvPr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/>
            <a:r>
              <a:rPr lang="en-US" kern="0" dirty="0"/>
              <a:t>Example of wake signaling with per-link AID</a:t>
            </a:r>
          </a:p>
        </p:txBody>
      </p:sp>
    </p:spTree>
    <p:extLst>
      <p:ext uri="{BB962C8B-B14F-4D97-AF65-F5344CB8AC3E}">
        <p14:creationId xmlns:p14="http://schemas.microsoft.com/office/powerpoint/2010/main" val="85629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In this presentation, we describe </a:t>
            </a:r>
          </a:p>
          <a:p>
            <a:pPr lvl="1"/>
            <a:r>
              <a:rPr lang="en-US" dirty="0"/>
              <a:t>The concept of per-link AID assignment</a:t>
            </a:r>
          </a:p>
          <a:p>
            <a:pPr lvl="2"/>
            <a:r>
              <a:rPr lang="en-US" dirty="0"/>
              <a:t>A convenient way for identifying any link setup between the MLDs</a:t>
            </a:r>
          </a:p>
          <a:p>
            <a:pPr lvl="2"/>
            <a:r>
              <a:rPr lang="en-US" dirty="0"/>
              <a:t>All AID based features can naturally be extended to multiple links</a:t>
            </a:r>
          </a:p>
          <a:p>
            <a:pPr lvl="1"/>
            <a:r>
              <a:rPr lang="en-US" dirty="0"/>
              <a:t>An efficient cross-link signaling scheme that is compatible with existing framework</a:t>
            </a:r>
          </a:p>
          <a:p>
            <a:pPr lvl="1"/>
            <a:r>
              <a:rPr lang="en-US" dirty="0"/>
              <a:t>A mechanism that facilitates per-link power-save for multi-link capable non-AP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  <SharedWithUsers xmlns="a61f7bea-9b50-4b6d-b68b-7f001244f0a5">
      <UserInfo>
        <DisplayName>George Cherian</DisplayName>
        <AccountId>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2AC920B-DADA-474D-A2BF-29BFA8C0B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f4226-0328-42c7-9978-48744b1f6e0e"/>
    <ds:schemaRef ds:uri="a61f7bea-9b50-4b6d-b68b-7f001244f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fb1f4226-0328-42c7-9978-48744b1f6e0e"/>
    <ds:schemaRef ds:uri="a61f7bea-9b50-4b6d-b68b-7f001244f0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182177</TotalTime>
  <Words>1076</Words>
  <Application>Microsoft Office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Times New Roman</vt:lpstr>
      <vt:lpstr>ACcord Submission Template</vt:lpstr>
      <vt:lpstr>Microsoft Visio Drawing</vt:lpstr>
      <vt:lpstr>Multi-link Operation: Per-link AID</vt:lpstr>
      <vt:lpstr>Overview</vt:lpstr>
      <vt:lpstr>Motivation</vt:lpstr>
      <vt:lpstr>Per-link power-save</vt:lpstr>
      <vt:lpstr>Traffic advertisement for all links</vt:lpstr>
      <vt:lpstr>Per-link AID </vt:lpstr>
      <vt:lpstr>Assignment of AIDs</vt:lpstr>
      <vt:lpstr>PowerPoint Presentation</vt:lpstr>
      <vt:lpstr>Summary</vt:lpstr>
      <vt:lpstr>SP #1</vt:lpstr>
      <vt:lpstr>Appendix</vt:lpstr>
      <vt:lpstr>References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3932</cp:revision>
  <dcterms:created xsi:type="dcterms:W3CDTF">2012-05-29T15:24:34Z</dcterms:created>
  <dcterms:modified xsi:type="dcterms:W3CDTF">2020-01-13T03:04:52Z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