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96" r:id="rId14"/>
    <p:sldId id="470" r:id="rId15"/>
    <p:sldId id="50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99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802.11-19/1943r6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dirty="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dirty="0" smtClean="0"/>
              <a:t>STAs supporting shared radio (non-AP MLD B) can selectively move to a new AP (AP 2)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Legacy STA can maintain its connection with the AP</a:t>
            </a:r>
          </a:p>
          <a:p>
            <a:pPr lvl="1"/>
            <a:r>
              <a:rPr lang="en-US" altLang="ko-KR" sz="1200" dirty="0"/>
              <a:t>Since a BSS is newly </a:t>
            </a:r>
            <a:r>
              <a:rPr lang="en-US" altLang="ko-KR" sz="1200" dirty="0" smtClean="0"/>
              <a:t>activated, </a:t>
            </a:r>
            <a:r>
              <a:rPr lang="en-US" altLang="ko-KR" sz="1200" dirty="0"/>
              <a:t>information regarding the BSS can be announced such as Band Information,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Max </a:t>
            </a:r>
            <a:r>
              <a:rPr lang="en-US" altLang="ko-KR" sz="1200" dirty="0"/>
              <a:t># of </a:t>
            </a:r>
            <a:r>
              <a:rPr lang="en-US" altLang="ko-KR" sz="1200" dirty="0" err="1" smtClean="0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BSSID, Beacon Interval, and so on</a:t>
            </a:r>
          </a:p>
          <a:p>
            <a:pPr lvl="1"/>
            <a:r>
              <a:rPr lang="en-US" altLang="ko-KR" sz="1200" dirty="0"/>
              <a:t>Some attributes, e.g., Max # of </a:t>
            </a:r>
            <a:r>
              <a:rPr lang="en-US" altLang="ko-KR" sz="1200" dirty="0" err="1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for the remaining AP may be changed and they needs to be </a:t>
            </a:r>
            <a:r>
              <a:rPr lang="en-US" altLang="ko-KR" sz="1200" dirty="0" smtClean="0"/>
              <a:t>announced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 non-AP MLD may send its associated AP MLD a frame to request to switch link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An AP MLD may send an non-AP MLD a frame to request to switch a link of the non-AP MLD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the following?</a:t>
            </a:r>
            <a:endParaRPr lang="en-US" altLang="ko-KR" dirty="0"/>
          </a:p>
          <a:p>
            <a:pPr lvl="1"/>
            <a:r>
              <a:rPr lang="en-US" altLang="ko-KR" dirty="0"/>
              <a:t>Single-link/radio (TBD) non-AP MLD</a:t>
            </a:r>
            <a:r>
              <a:rPr lang="en-US" altLang="ko-KR" dirty="0" smtClean="0"/>
              <a:t>: </a:t>
            </a:r>
            <a:r>
              <a:rPr lang="en-US" altLang="ko-KR" dirty="0"/>
              <a:t>A non-AP MLD that </a:t>
            </a:r>
            <a:r>
              <a:rPr lang="en-US" altLang="ko-KR" dirty="0" smtClean="0"/>
              <a:t>supports </a:t>
            </a:r>
            <a:r>
              <a:rPr lang="en-US" altLang="ko-KR" dirty="0"/>
              <a:t>operation on more than one link but can only transmit or receive frames to/from another MLD on one link at a time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8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1800" dirty="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dirty="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dirty="0" smtClean="0"/>
              <a:t>The AP MLD or the non-AP MLD initiates link switch operation as mentioned earlier</a:t>
            </a:r>
          </a:p>
          <a:p>
            <a:r>
              <a:rPr lang="en-US" altLang="ko-KR" sz="1800" dirty="0" smtClean="0"/>
              <a:t>Additional alive check operation may be performed to make sure that STA2 successfully switch its link</a:t>
            </a:r>
          </a:p>
          <a:p>
            <a:r>
              <a:rPr lang="en-US" altLang="ko-KR" sz="1800" dirty="0" smtClean="0"/>
              <a:t>After that, a new link is established between the AP and the STA</a:t>
            </a:r>
          </a:p>
          <a:p>
            <a:r>
              <a:rPr lang="en-US" altLang="ko-KR" sz="1800" dirty="0" smtClean="0"/>
              <a:t>During ML setup procedure, required information (e.g., supportable frequency band/channel) can be exchanged between AP MLD and STA MLD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dirty="0" smtClean="0"/>
              <a:t>E.g., either 5 GHz or 6 </a:t>
            </a:r>
            <a:r>
              <a:rPr lang="en-US" altLang="ko-KR" sz="1600" dirty="0" err="1" smtClean="0"/>
              <a:t>Ghz</a:t>
            </a:r>
            <a:r>
              <a:rPr lang="en-US" altLang="ko-KR" sz="1600" dirty="0" smtClean="0"/>
              <a:t> band</a:t>
            </a:r>
          </a:p>
          <a:p>
            <a:r>
              <a:rPr lang="en-US" altLang="ko-KR" sz="1800" dirty="0" smtClean="0"/>
              <a:t>Assuming this, link switch operation would be used more efficiently in multi-link scenario</a:t>
            </a:r>
          </a:p>
          <a:p>
            <a:r>
              <a:rPr lang="en-US" altLang="ko-KR" sz="1800" dirty="0" smtClean="0"/>
              <a:t>Link </a:t>
            </a:r>
            <a:r>
              <a:rPr lang="en-US" altLang="ko-KR" sz="1800" dirty="0"/>
              <a:t>switch </a:t>
            </a:r>
            <a:r>
              <a:rPr lang="en-US" altLang="ko-KR" sz="1800" dirty="0" smtClean="0"/>
              <a:t>procedure shown below can </a:t>
            </a:r>
            <a:r>
              <a:rPr lang="en-US" altLang="ko-KR" sz="1800" dirty="0"/>
              <a:t>be done initiated either from AP MLD or from non-AP MLD</a:t>
            </a:r>
            <a:endParaRPr lang="ko-KR" altLang="en-US" sz="180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126023</TotalTime>
  <Words>1685</Words>
  <Application>Microsoft Office PowerPoint</Application>
  <PresentationFormat>화면 슬라이드 쇼(4:3)</PresentationFormat>
  <Paragraphs>347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1987</cp:revision>
  <cp:lastPrinted>2018-02-26T09:36:07Z</cp:lastPrinted>
  <dcterms:created xsi:type="dcterms:W3CDTF">2016-12-14T01:56:24Z</dcterms:created>
  <dcterms:modified xsi:type="dcterms:W3CDTF">2020-06-18T08:36:12Z</dcterms:modified>
</cp:coreProperties>
</file>