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70" r:id="rId14"/>
    <p:sldId id="496" r:id="rId15"/>
    <p:sldId id="492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81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205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smtClean="0"/>
              <a:t>STAs supporting shared radio (non-AP MLD B) can selectively move to a new AP (AP 2)</a:t>
            </a:r>
            <a:endParaRPr lang="en-US" altLang="ko-KR" sz="1200"/>
          </a:p>
          <a:p>
            <a:pPr lvl="1"/>
            <a:r>
              <a:rPr lang="en-US" altLang="ko-KR" sz="1200" smtClean="0"/>
              <a:t>Legacy STA can maintain its connection with the AP</a:t>
            </a:r>
          </a:p>
          <a:p>
            <a:pPr lvl="1"/>
            <a:r>
              <a:rPr lang="en-US" altLang="ko-KR" sz="1200"/>
              <a:t>Since a BSS is newly </a:t>
            </a:r>
            <a:r>
              <a:rPr lang="en-US" altLang="ko-KR" sz="1200" smtClean="0"/>
              <a:t>actived, </a:t>
            </a:r>
            <a:r>
              <a:rPr lang="en-US" altLang="ko-KR" sz="1200"/>
              <a:t>information regarding the BSS can be announced such as Band Information, 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en-US" altLang="ko-KR" sz="1200" smtClean="0"/>
              <a:t>Max </a:t>
            </a:r>
            <a:r>
              <a:rPr lang="en-US" altLang="ko-KR" sz="1200"/>
              <a:t># </a:t>
            </a:r>
            <a:r>
              <a:rPr lang="en-US" altLang="ko-KR" sz="1200"/>
              <a:t>of </a:t>
            </a:r>
            <a:r>
              <a:rPr lang="en-US" altLang="ko-KR" sz="1200" smtClean="0"/>
              <a:t>Nss</a:t>
            </a:r>
            <a:r>
              <a:rPr lang="en-US" altLang="ko-KR" sz="1200" smtClean="0"/>
              <a:t>, </a:t>
            </a:r>
            <a:r>
              <a:rPr lang="en-US" altLang="ko-KR" sz="1200"/>
              <a:t>BSSID, Beacon Interval, and so on</a:t>
            </a:r>
          </a:p>
          <a:p>
            <a:pPr lvl="1"/>
            <a:r>
              <a:rPr lang="en-US" altLang="ko-KR" sz="1200"/>
              <a:t>Some attributes, e.g., </a:t>
            </a:r>
            <a:r>
              <a:rPr lang="en-US" altLang="ko-KR" sz="1200"/>
              <a:t>Max # of Nss</a:t>
            </a:r>
            <a:r>
              <a:rPr lang="en-US" altLang="ko-KR" sz="1200" smtClean="0"/>
              <a:t>, </a:t>
            </a:r>
            <a:r>
              <a:rPr lang="en-US" altLang="ko-KR" sz="1200"/>
              <a:t>for the remaining AP may be changed and they needs to be </a:t>
            </a:r>
            <a:r>
              <a:rPr lang="en-US" altLang="ko-KR" sz="1200" smtClean="0"/>
              <a:t>announced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 add the following text to the TGbe SFD?</a:t>
            </a:r>
          </a:p>
          <a:p>
            <a:pPr lvl="1"/>
            <a:r>
              <a:rPr lang="en-US" altLang="ko-KR" smtClean="0"/>
              <a:t>TGbe shall support link switch* that is initiated by an AP MLD in order to switch some of links of a non-AP MLD</a:t>
            </a:r>
          </a:p>
          <a:p>
            <a:pPr marL="914400" lvl="2" indent="0">
              <a:buNone/>
            </a:pPr>
            <a:r>
              <a:rPr lang="en-US" altLang="ko-KR" smtClean="0"/>
              <a:t>* A specific name and a detailed procedure are TBD.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 add the following text to the TGbe SFD?</a:t>
            </a:r>
          </a:p>
          <a:p>
            <a:pPr lvl="1"/>
            <a:r>
              <a:rPr lang="en-US" altLang="ko-KR" smtClean="0"/>
              <a:t>TGbe shall support link switch* that is initiated by a non-AP MLD in order to switch some of links of the non-AP MLD</a:t>
            </a:r>
          </a:p>
          <a:p>
            <a:pPr marL="914400" lvl="2" indent="0">
              <a:buNone/>
            </a:pPr>
            <a:r>
              <a:rPr lang="en-US" altLang="ko-KR" smtClean="0"/>
              <a:t>* A specific name and a detailed procedure are TBD.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 add the following text to the TGbe SFD?</a:t>
            </a:r>
          </a:p>
          <a:p>
            <a:pPr lvl="1"/>
            <a:r>
              <a:rPr lang="en-US" altLang="ko-KR"/>
              <a:t>TGbe shall support </a:t>
            </a:r>
            <a:r>
              <a:rPr lang="en-US" altLang="ko-KR" smtClean="0"/>
              <a:t>that each radio can independently change its operation channel to support legacy and single-link STAs.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83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/>
          <a:lstStyle/>
          <a:p>
            <a:r>
              <a:rPr lang="en-US" altLang="ko-KR" sz="180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smtClean="0"/>
              <a:t>The AP MLD or the non-AP MLD initiates link switch operation as mentioned earlier</a:t>
            </a:r>
          </a:p>
          <a:p>
            <a:r>
              <a:rPr lang="en-US" altLang="ko-KR" sz="1800" smtClean="0"/>
              <a:t>Additional alive check operation may be performed to make sure that STA2 successfully switch its link</a:t>
            </a:r>
          </a:p>
          <a:p>
            <a:r>
              <a:rPr lang="en-US" altLang="ko-KR" sz="1800" smtClean="0"/>
              <a:t>After that, a new link is established between the AP and the STA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smtClean="0"/>
              <a:t>E.g., either 5 GHz or 6 Ghz band</a:t>
            </a:r>
          </a:p>
          <a:p>
            <a:r>
              <a:rPr lang="en-US" altLang="ko-KR" sz="1800" smtClean="0"/>
              <a:t>Assuming this, link switch operation would be used more efficiently in multi-link scenario</a:t>
            </a:r>
          </a:p>
          <a:p>
            <a:r>
              <a:rPr lang="en-US" altLang="ko-KR" sz="1800" smtClean="0"/>
              <a:t>Link </a:t>
            </a:r>
            <a:r>
              <a:rPr lang="en-US" altLang="ko-KR" sz="1800"/>
              <a:t>switch </a:t>
            </a:r>
            <a:r>
              <a:rPr lang="en-US" altLang="ko-KR" sz="1800" smtClean="0"/>
              <a:t>procedure shown below can </a:t>
            </a:r>
            <a:r>
              <a:rPr lang="en-US" altLang="ko-KR" sz="1800"/>
              <a:t>be done initiated either from AP MLD or from non-AP MLD</a:t>
            </a:r>
            <a:endParaRPr lang="ko-KR" altLang="en-US" sz="1800"/>
          </a:p>
          <a:p>
            <a:endParaRPr lang="en-US" altLang="ko-KR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114486</TotalTime>
  <Words>1663</Words>
  <Application>Microsoft Office PowerPoint</Application>
  <PresentationFormat>화면 슬라이드 쇼(4:3)</PresentationFormat>
  <Paragraphs>348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송태원/선임연구원/차세대표준(연)ICS팀(taewon.song@lge.com)</cp:lastModifiedBy>
  <cp:revision>1930</cp:revision>
  <cp:lastPrinted>2018-02-26T09:36:07Z</cp:lastPrinted>
  <dcterms:created xsi:type="dcterms:W3CDTF">2016-12-14T01:56:24Z</dcterms:created>
  <dcterms:modified xsi:type="dcterms:W3CDTF">2020-03-05T09:06:38Z</dcterms:modified>
</cp:coreProperties>
</file>