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08" r:id="rId3"/>
    <p:sldId id="316" r:id="rId4"/>
    <p:sldId id="321" r:id="rId5"/>
    <p:sldId id="325" r:id="rId6"/>
    <p:sldId id="317" r:id="rId7"/>
    <p:sldId id="318" r:id="rId8"/>
    <p:sldId id="322" r:id="rId9"/>
    <p:sldId id="314" r:id="rId10"/>
    <p:sldId id="312" r:id="rId11"/>
    <p:sldId id="329" r:id="rId12"/>
    <p:sldId id="324" r:id="rId13"/>
    <p:sldId id="328" r:id="rId14"/>
    <p:sldId id="313" r:id="rId15"/>
    <p:sldId id="326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802.11-19/1940-03-00be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2003-2010___2.vsd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Multi-link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017"/>
              </p:ext>
            </p:extLst>
          </p:nvPr>
        </p:nvGraphicFramePr>
        <p:xfrm>
          <a:off x="1144587" y="2558324"/>
          <a:ext cx="70834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2" name="Document" r:id="rId5" imgW="8400542" imgH="4838273" progId="Word.Document.8">
                  <p:embed/>
                </p:oleObj>
              </mc:Choice>
              <mc:Fallback>
                <p:oleObj name="Document" r:id="rId5" imgW="8400542" imgH="4838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558324"/>
                        <a:ext cx="70834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[1] IEEE 802.11-19/0773r7 </a:t>
            </a:r>
            <a:r>
              <a:rPr lang="en-US" altLang="zh-CN" sz="2000" dirty="0" smtClean="0"/>
              <a:t>Multi-link Operation framework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[2] IEEE </a:t>
            </a:r>
            <a:r>
              <a:rPr lang="en-US" altLang="zh-CN" sz="2000" dirty="0" smtClean="0"/>
              <a:t>802.11-19/0823r2 Multi-link aggregation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[3] IEEE </a:t>
            </a:r>
            <a:r>
              <a:rPr lang="en-US" altLang="zh-CN" sz="2000" dirty="0" smtClean="0"/>
              <a:t>802.11-19/1231r3 Multiband and Multichannel Operation in IEEE 802.11be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[4] IEEE </a:t>
            </a:r>
            <a:r>
              <a:rPr lang="en-US" altLang="zh-CN" sz="2000" dirty="0" smtClean="0"/>
              <a:t>802.11-19/1542r0 multi-link broadcast addressed frame reception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add the following sentence to the 11be SFD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en-US" altLang="zh-CN" dirty="0" smtClean="0"/>
              <a:t>Multiple </a:t>
            </a:r>
            <a:r>
              <a:rPr lang="en-US" altLang="zh-CN" dirty="0"/>
              <a:t>MAC SAPs Multi-Link device (MMLD): </a:t>
            </a:r>
            <a:r>
              <a:rPr lang="en-US" altLang="zh-CN" b="0" dirty="0"/>
              <a:t>A device that has more than one affiliated STA and </a:t>
            </a:r>
            <a:r>
              <a:rPr lang="en-US" altLang="zh-CN" b="0" dirty="0" smtClean="0"/>
              <a:t>has more </a:t>
            </a:r>
            <a:r>
              <a:rPr lang="en-US" altLang="zh-CN" b="0" dirty="0"/>
              <a:t>than one MAC </a:t>
            </a:r>
            <a:r>
              <a:rPr lang="en-US" altLang="zh-CN" b="0" dirty="0" smtClean="0"/>
              <a:t>SAP to </a:t>
            </a:r>
            <a:r>
              <a:rPr lang="en-US" altLang="zh-CN" b="0" dirty="0"/>
              <a:t>the </a:t>
            </a:r>
            <a:r>
              <a:rPr lang="en-US" altLang="zh-CN" b="0" dirty="0" smtClean="0"/>
              <a:t>LLC.</a:t>
            </a:r>
          </a:p>
          <a:p>
            <a:endParaRPr lang="en-US" altLang="zh-CN" b="0" dirty="0" smtClean="0"/>
          </a:p>
          <a:p>
            <a:r>
              <a:rPr lang="en-US" altLang="zh-CN" b="0" dirty="0" smtClean="0"/>
              <a:t>Note-The device can be logic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Q: Could we still use the terminology of multi-band capable device for 802.11be</a:t>
            </a:r>
          </a:p>
          <a:p>
            <a:pPr lvl="1"/>
            <a:r>
              <a:rPr lang="en-US" altLang="zh-CN" sz="1400" dirty="0" smtClean="0"/>
              <a:t>A</a:t>
            </a:r>
            <a:r>
              <a:rPr lang="en-US" altLang="zh-CN" sz="1400" dirty="0"/>
              <a:t>: Suggest to change multi-band to multi-link, in order to match the multi-link feature in 802.11be well. Meanwhile we can reuse the existing </a:t>
            </a:r>
            <a:r>
              <a:rPr lang="en-US" altLang="zh-CN" sz="1400" dirty="0" smtClean="0"/>
              <a:t>architectures of </a:t>
            </a:r>
            <a:r>
              <a:rPr lang="en-US" altLang="zh-CN" sz="1400" dirty="0"/>
              <a:t>multi-band capable device </a:t>
            </a:r>
            <a:r>
              <a:rPr lang="en-US" altLang="zh-CN" sz="1400" dirty="0" smtClean="0"/>
              <a:t> or do some minor change on them without any conflict, an example of the minor change: replace “Transparent FST Entity” in the figure of slide 4 with 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“Common high MAC”. </a:t>
            </a:r>
            <a:endParaRPr lang="en-US" altLang="zh-CN" sz="1400" dirty="0"/>
          </a:p>
          <a:p>
            <a:r>
              <a:rPr lang="en-US" altLang="zh-CN" sz="1800" dirty="0"/>
              <a:t> </a:t>
            </a:r>
            <a:r>
              <a:rPr lang="en-US" altLang="zh-CN" sz="1800" dirty="0" smtClean="0"/>
              <a:t>Q: What is the relationship between FST and this proposal.</a:t>
            </a:r>
          </a:p>
          <a:p>
            <a:pPr lvl="1"/>
            <a:r>
              <a:rPr lang="en-US" altLang="zh-CN" sz="1400" dirty="0"/>
              <a:t>A: FST is the protocol of multi-band operation based on the architectures of multi-band capable device in the </a:t>
            </a:r>
            <a:r>
              <a:rPr lang="en-US" altLang="zh-CN" sz="1400" dirty="0" err="1"/>
              <a:t>REVmd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D3.0. However, this proposal does not touch any related operation protocols for the multi-link capable device. The group could think about the more advanced protocols to meet the new requirement in 802.11be. </a:t>
            </a:r>
            <a:endParaRPr lang="en-US" altLang="zh-CN" sz="1400" dirty="0"/>
          </a:p>
          <a:p>
            <a:r>
              <a:rPr lang="en-US" altLang="zh-CN" sz="1800" dirty="0" smtClean="0"/>
              <a:t>Q: What is the relationship between FST and multi-link operation</a:t>
            </a:r>
          </a:p>
          <a:p>
            <a:pPr lvl="1"/>
            <a:r>
              <a:rPr lang="en-US" altLang="zh-CN" sz="1400" dirty="0" smtClean="0"/>
              <a:t>A: Although </a:t>
            </a:r>
            <a:r>
              <a:rPr lang="en-US" altLang="zh-CN" sz="1400" dirty="0"/>
              <a:t>FST and multi-link operation </a:t>
            </a:r>
            <a:r>
              <a:rPr lang="en-US" altLang="zh-CN" sz="1400" dirty="0" smtClean="0"/>
              <a:t>are </a:t>
            </a:r>
            <a:r>
              <a:rPr lang="en-US" altLang="zh-CN" sz="1400" dirty="0"/>
              <a:t>all based on the existing architectures </a:t>
            </a:r>
            <a:r>
              <a:rPr lang="en-US" altLang="zh-CN" sz="1400" dirty="0" smtClean="0"/>
              <a:t>in the draft with slight difference, they could be different.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01152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Multi-Link Device (MLD): </a:t>
            </a:r>
            <a:r>
              <a:rPr lang="en-US" altLang="zh-CN" b="0" dirty="0"/>
              <a:t>A device that has more than one affiliated </a:t>
            </a:r>
            <a:r>
              <a:rPr lang="en-US" altLang="zh-CN" b="0" dirty="0" smtClean="0"/>
              <a:t>STA and has one MAC data service to the LLC with a single MAC SAP MAC address associated with MAC data service, which can be used to communicate on the DSM.</a:t>
            </a:r>
          </a:p>
          <a:p>
            <a:pPr lvl="1"/>
            <a:r>
              <a:rPr lang="en-US" altLang="zh-CN" dirty="0" smtClean="0"/>
              <a:t> The WM MAC address of each STA affiliated with the MLD is TBD</a:t>
            </a:r>
            <a:endParaRPr lang="en-US" altLang="zh-CN" b="0" dirty="0" smtClean="0"/>
          </a:p>
          <a:p>
            <a:r>
              <a:rPr lang="en-US" altLang="zh-CN" dirty="0" smtClean="0"/>
              <a:t>Multiple MAC SAPs Multi-Link device (MMLD): </a:t>
            </a:r>
            <a:r>
              <a:rPr lang="en-US" altLang="zh-CN" b="0" dirty="0"/>
              <a:t>A device that has more than one affiliated </a:t>
            </a:r>
            <a:r>
              <a:rPr lang="en-US" altLang="zh-CN" b="0" dirty="0" smtClean="0"/>
              <a:t>STA and more than one MAC </a:t>
            </a:r>
            <a:r>
              <a:rPr lang="en-US" altLang="zh-CN" b="0" dirty="0"/>
              <a:t>data </a:t>
            </a:r>
            <a:r>
              <a:rPr lang="en-US" altLang="zh-CN" b="0" dirty="0" smtClean="0"/>
              <a:t>service to </a:t>
            </a:r>
            <a:r>
              <a:rPr lang="en-US" altLang="zh-CN" b="0" dirty="0"/>
              <a:t>the </a:t>
            </a:r>
            <a:r>
              <a:rPr lang="en-US" altLang="zh-CN" b="0" dirty="0" smtClean="0"/>
              <a:t>LLC with a MAC </a:t>
            </a:r>
            <a:r>
              <a:rPr lang="en-US" altLang="zh-CN" b="0" dirty="0"/>
              <a:t>SAP MAC address </a:t>
            </a:r>
            <a:r>
              <a:rPr lang="en-US" altLang="zh-CN" b="0" dirty="0" smtClean="0"/>
              <a:t>per MAC </a:t>
            </a:r>
            <a:r>
              <a:rPr lang="en-US" altLang="zh-CN" b="0" dirty="0"/>
              <a:t>data service, which can be used to communicate on the DSM.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5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Multi-link capable device: </a:t>
            </a:r>
            <a:r>
              <a:rPr lang="en-US" altLang="zh-CN" sz="1800" b="0" dirty="0"/>
              <a:t>A device that has more than one affiliated STA, which can operate in different frequency bands/channels. </a:t>
            </a:r>
          </a:p>
          <a:p>
            <a:pPr lvl="1"/>
            <a:r>
              <a:rPr lang="en-US" altLang="zh-CN" sz="1600" b="1" dirty="0"/>
              <a:t>Multi-link capable transparent device: </a:t>
            </a:r>
            <a:r>
              <a:rPr lang="en-US" altLang="zh-CN" sz="1600" dirty="0"/>
              <a:t>A device that has more than one affiliated STA, which can operate different frequency bands/channels. The device has a single MAC SAP presented to the logical link control (LLC) layer for all of the affiliated STAs that are identified by one common MAC address.</a:t>
            </a:r>
          </a:p>
          <a:p>
            <a:pPr lvl="1" indent="285750"/>
            <a:r>
              <a:rPr lang="en-US" altLang="zh-CN" sz="1400" dirty="0"/>
              <a:t>Whether the affiliated STA has its own MAC address is TBD</a:t>
            </a:r>
          </a:p>
          <a:p>
            <a:pPr lvl="1"/>
            <a:r>
              <a:rPr lang="en-US" altLang="zh-CN" sz="1600" b="1" dirty="0"/>
              <a:t>Multi-link capable non-transparent device: </a:t>
            </a:r>
            <a:r>
              <a:rPr lang="en-US" altLang="zh-CN" sz="1600" dirty="0"/>
              <a:t>A device that has more than one affiliated STA, which can operate in different frequency bands/channels. The device has a single MAC SAP presented to the logical link control (LLC) layer for each affiliated STA that is identified by a MAC address.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0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Multi-link capable AP device: </a:t>
            </a:r>
            <a:r>
              <a:rPr lang="en-US" altLang="zh-CN" sz="1800" dirty="0"/>
              <a:t>A multi-link capable device, where each affiliated STA is an AP. </a:t>
            </a:r>
          </a:p>
          <a:p>
            <a:pPr marL="342900" lvl="1" indent="-342900">
              <a:buChar char="•"/>
            </a:pPr>
            <a:r>
              <a:rPr lang="en-US" altLang="zh-CN" sz="1800" b="1" dirty="0"/>
              <a:t>Multi-link capable non-AP device: </a:t>
            </a:r>
            <a:r>
              <a:rPr lang="en-US" altLang="zh-CN" sz="1800" dirty="0"/>
              <a:t>A multi-link capable device, where each affiliated STA is a non-AP STA</a:t>
            </a:r>
            <a:endParaRPr lang="zh-CN" altLang="en-US" sz="1800" dirty="0"/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logical </a:t>
            </a:r>
            <a:r>
              <a:rPr lang="en-US" sz="2000" dirty="0">
                <a:solidFill>
                  <a:srgbClr val="FF0000"/>
                </a:solidFill>
              </a:rPr>
              <a:t>entity</a:t>
            </a:r>
            <a:r>
              <a:rPr lang="en-US" sz="2000" dirty="0"/>
              <a:t>: A logical entity that has </a:t>
            </a:r>
            <a:r>
              <a:rPr lang="en-US" sz="2000" dirty="0">
                <a:solidFill>
                  <a:srgbClr val="FF0000"/>
                </a:solidFill>
              </a:rPr>
              <a:t>one or </a:t>
            </a:r>
            <a:r>
              <a:rPr lang="en-US" sz="2000" dirty="0"/>
              <a:t>more affiliated STAs. The logical entity has one MAC data service interface and primitives to the LLC and a single address associated with the interface, which can be used to communicate on the </a:t>
            </a:r>
            <a:r>
              <a:rPr lang="en-US" sz="2000" dirty="0" smtClean="0"/>
              <a:t>DSM [1].</a:t>
            </a:r>
            <a:endParaRPr lang="en-US" sz="2000" dirty="0"/>
          </a:p>
          <a:p>
            <a:pPr lvl="1"/>
            <a:r>
              <a:rPr lang="en-US" sz="1400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sz="1400" dirty="0"/>
              <a:t>NOTE – The exact name can be changed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Multi-link operation (MLO) </a:t>
            </a:r>
            <a: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  <a:t>device</a:t>
            </a:r>
            <a:r>
              <a:rPr lang="en-US" b="1" dirty="0" smtClean="0">
                <a:ea typeface="+mn-ea"/>
                <a:cs typeface="+mn-cs"/>
              </a:rPr>
              <a:t>: A logical entity that enables common management signaling </a:t>
            </a:r>
            <a:r>
              <a:rPr lang="en-US" b="1" dirty="0">
                <a:ea typeface="+mn-ea"/>
                <a:cs typeface="+mn-cs"/>
              </a:rPr>
              <a:t>between a collection of </a:t>
            </a:r>
            <a:r>
              <a:rPr lang="en-US" b="1" dirty="0">
                <a:solidFill>
                  <a:srgbClr val="FF0000"/>
                </a:solidFill>
                <a:ea typeface="+mn-ea"/>
                <a:cs typeface="+mn-cs"/>
              </a:rPr>
              <a:t>one or </a:t>
            </a:r>
            <a:r>
              <a:rPr lang="en-US" b="1" dirty="0">
                <a:solidFill>
                  <a:schemeClr val="tx2"/>
                </a:solidFill>
                <a:ea typeface="+mn-ea"/>
                <a:cs typeface="+mn-cs"/>
              </a:rPr>
              <a:t>more </a:t>
            </a:r>
            <a:r>
              <a:rPr lang="en-US" b="1" dirty="0" smtClean="0">
                <a:ea typeface="+mn-ea"/>
                <a:cs typeface="+mn-cs"/>
              </a:rPr>
              <a:t>Multi-Link Logical </a:t>
            </a:r>
            <a:r>
              <a:rPr lang="en-US" b="1" dirty="0">
                <a:ea typeface="+mn-ea"/>
                <a:cs typeface="+mn-cs"/>
              </a:rPr>
              <a:t>Entities (MLLEs</a:t>
            </a:r>
            <a:r>
              <a:rPr lang="en-US" b="1" dirty="0" smtClean="0">
                <a:ea typeface="+mn-ea"/>
                <a:cs typeface="+mn-cs"/>
              </a:rPr>
              <a:t>) [2]</a:t>
            </a:r>
            <a:endParaRPr lang="en-US" b="1" dirty="0">
              <a:ea typeface="+mn-ea"/>
              <a:cs typeface="+mn-cs"/>
            </a:endParaRPr>
          </a:p>
          <a:p>
            <a:pPr lvl="1"/>
            <a:r>
              <a:rPr lang="en-US" sz="1400" dirty="0"/>
              <a:t>Note – the exact name can be changed later</a:t>
            </a:r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525" y="1470327"/>
            <a:ext cx="8153400" cy="2437606"/>
          </a:xfrm>
        </p:spPr>
        <p:txBody>
          <a:bodyPr/>
          <a:lstStyle/>
          <a:p>
            <a:r>
              <a:rPr lang="en-US" altLang="zh-CN" sz="1800" dirty="0"/>
              <a:t>This two-layer </a:t>
            </a:r>
            <a:r>
              <a:rPr lang="en-US" altLang="zh-CN" sz="1800" dirty="0" smtClean="0"/>
              <a:t>structure [2] shown below </a:t>
            </a:r>
            <a:r>
              <a:rPr lang="en-US" altLang="zh-CN" sz="1800" dirty="0"/>
              <a:t>conflicts the terminology of </a:t>
            </a:r>
            <a:r>
              <a:rPr lang="en-US" altLang="zh-CN" sz="1800" dirty="0" smtClean="0"/>
              <a:t>“device” </a:t>
            </a:r>
            <a:r>
              <a:rPr lang="en-US" altLang="zh-CN" sz="1800" dirty="0"/>
              <a:t>in 802.11md as described in [3]</a:t>
            </a:r>
          </a:p>
          <a:p>
            <a:pPr lvl="1"/>
            <a:r>
              <a:rPr lang="en-US" sz="1400" dirty="0" smtClean="0"/>
              <a:t>There are two layers for multi-link concept, the lower layer is entity, the upper layer is device. </a:t>
            </a:r>
          </a:p>
          <a:p>
            <a:pPr lvl="1"/>
            <a:r>
              <a:rPr lang="en-US" altLang="zh-CN" sz="1400" dirty="0" smtClean="0"/>
              <a:t>However, all of these two layers belong to the terminology </a:t>
            </a:r>
            <a:r>
              <a:rPr lang="en-US" altLang="zh-CN" sz="1400" dirty="0"/>
              <a:t>of “device</a:t>
            </a:r>
            <a:r>
              <a:rPr lang="en-US" altLang="zh-CN" sz="1400" dirty="0" smtClean="0"/>
              <a:t>” in 802.11md</a:t>
            </a:r>
            <a:endParaRPr lang="en-US" sz="1400" dirty="0" smtClean="0"/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The definition for each layer is vague</a:t>
            </a:r>
            <a:endParaRPr lang="en-US" sz="1800" b="1" dirty="0">
              <a:ea typeface="+mn-ea"/>
              <a:cs typeface="+mn-cs"/>
            </a:endParaRPr>
          </a:p>
          <a:p>
            <a:pPr lvl="1"/>
            <a:r>
              <a:rPr lang="en-US" sz="1400" dirty="0"/>
              <a:t>Each layer has an </a:t>
            </a:r>
            <a:r>
              <a:rPr lang="en-US" altLang="zh-CN" sz="1400" dirty="0"/>
              <a:t>exception</a:t>
            </a:r>
          </a:p>
          <a:p>
            <a:pPr lvl="1" indent="285750"/>
            <a:r>
              <a:rPr lang="en-US" sz="1400" dirty="0" smtClean="0"/>
              <a:t>One </a:t>
            </a:r>
            <a:r>
              <a:rPr lang="en-US" sz="1400" dirty="0"/>
              <a:t>STA </a:t>
            </a:r>
            <a:r>
              <a:rPr lang="en-US" sz="1400" dirty="0" smtClean="0"/>
              <a:t>in a low</a:t>
            </a:r>
            <a:r>
              <a:rPr lang="en-US" altLang="zh-CN" sz="1400" dirty="0" smtClean="0"/>
              <a:t>er</a:t>
            </a:r>
            <a:r>
              <a:rPr lang="en-US" sz="1400" dirty="0" smtClean="0"/>
              <a:t> layer </a:t>
            </a:r>
            <a:r>
              <a:rPr lang="en-US" altLang="zh-CN" sz="1400" dirty="0" smtClean="0"/>
              <a:t>could be categorized </a:t>
            </a:r>
            <a:r>
              <a:rPr lang="en-US" altLang="zh-CN" sz="1400" dirty="0"/>
              <a:t>as multi-link entity</a:t>
            </a:r>
          </a:p>
          <a:p>
            <a:pPr lvl="1" indent="285750"/>
            <a:r>
              <a:rPr lang="en-US" altLang="zh-CN" sz="1400" dirty="0"/>
              <a:t>One multi-link entity </a:t>
            </a:r>
            <a:r>
              <a:rPr lang="en-US" altLang="zh-CN" sz="1400" dirty="0" smtClean="0"/>
              <a:t>in an upper layer could </a:t>
            </a:r>
            <a:r>
              <a:rPr lang="en-US" altLang="zh-CN" sz="1400" dirty="0"/>
              <a:t>be categorized as multi-link </a:t>
            </a:r>
            <a:r>
              <a:rPr lang="en-US" altLang="zh-CN" sz="1400" dirty="0" smtClean="0"/>
              <a:t>device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In this contribution, we try to solve the above </a:t>
            </a:r>
            <a:r>
              <a:rPr lang="en-US" altLang="zh-CN" sz="1800" b="1" dirty="0" smtClean="0">
                <a:ea typeface="+mn-ea"/>
                <a:cs typeface="+mn-cs"/>
              </a:rPr>
              <a:t>issues</a:t>
            </a:r>
          </a:p>
          <a:p>
            <a:pPr lvl="1" indent="-342900"/>
            <a:r>
              <a:rPr lang="en-US" altLang="zh-CN" sz="1400" dirty="0" smtClean="0"/>
              <a:t>Claim that One STA does not </a:t>
            </a:r>
            <a:r>
              <a:rPr lang="en-US" altLang="zh-CN" sz="1400" dirty="0"/>
              <a:t>belong to </a:t>
            </a:r>
            <a:r>
              <a:rPr lang="en-US" altLang="zh-CN" sz="1400" dirty="0" smtClean="0"/>
              <a:t>multi-link, but we are open to add new operation for this STA if needed</a:t>
            </a:r>
          </a:p>
          <a:p>
            <a:pPr lvl="1" indent="-342900"/>
            <a:r>
              <a:rPr lang="en-US" altLang="zh-CN" sz="1400" dirty="0" smtClean="0"/>
              <a:t>Try </a:t>
            </a:r>
            <a:r>
              <a:rPr lang="en-US" altLang="zh-CN" sz="1400" dirty="0"/>
              <a:t>to reuse the existing </a:t>
            </a:r>
            <a:r>
              <a:rPr lang="en-US" altLang="zh-CN" sz="1400" dirty="0" smtClean="0"/>
              <a:t>architectures </a:t>
            </a:r>
            <a:r>
              <a:rPr lang="en-US" altLang="zh-CN" sz="1400" dirty="0"/>
              <a:t>or do some minor change on </a:t>
            </a:r>
            <a:r>
              <a:rPr lang="en-US" altLang="zh-CN" sz="1400" dirty="0" smtClean="0"/>
              <a:t>them</a:t>
            </a:r>
          </a:p>
          <a:p>
            <a:pPr lvl="1" indent="-342900"/>
            <a:r>
              <a:rPr lang="en-US" altLang="zh-CN" sz="1400" dirty="0" smtClean="0"/>
              <a:t>We do not touch any related operation, such as FST, about multi-link. It could be discussed later</a:t>
            </a:r>
            <a:endParaRPr lang="en-US" altLang="zh-CN" sz="1400" dirty="0"/>
          </a:p>
          <a:p>
            <a:pPr lvl="1" indent="-342900"/>
            <a:endParaRPr lang="en-US" altLang="zh-CN" sz="1400" dirty="0"/>
          </a:p>
          <a:p>
            <a:pPr lvl="1" indent="285750"/>
            <a:endParaRPr lang="en-US" altLang="zh-CN" sz="1400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xmlns="" id="{E534BC3B-CB6E-4E11-B06C-0289EFD5E8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902166"/>
              </p:ext>
            </p:extLst>
          </p:nvPr>
        </p:nvGraphicFramePr>
        <p:xfrm>
          <a:off x="1274191" y="5029200"/>
          <a:ext cx="6096000" cy="1450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2" name="Visio" r:id="rId4" imgW="7820043" imgH="3105019" progId="Visio.Drawing.11">
                  <p:embed/>
                </p:oleObj>
              </mc:Choice>
              <mc:Fallback>
                <p:oleObj name="Visio" r:id="rId4" imgW="7820043" imgH="310501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4191" y="5029200"/>
                        <a:ext cx="6096000" cy="1450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4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Could One STA Belong to Multi-link?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r>
              <a:rPr lang="en-US" sz="2000" dirty="0" smtClean="0"/>
              <a:t>Now for the STA, we have non-tunable single </a:t>
            </a:r>
            <a:r>
              <a:rPr lang="en-US" altLang="zh-CN" sz="2000" dirty="0" smtClean="0"/>
              <a:t>band</a:t>
            </a:r>
            <a:r>
              <a:rPr lang="en-US" sz="2000" dirty="0" smtClean="0"/>
              <a:t> STA, or tunable single </a:t>
            </a:r>
            <a:r>
              <a:rPr lang="en-US" altLang="zh-CN" sz="2000" dirty="0"/>
              <a:t>band</a:t>
            </a:r>
            <a:r>
              <a:rPr lang="en-US" sz="2000" dirty="0" smtClean="0"/>
              <a:t> STA</a:t>
            </a:r>
          </a:p>
          <a:p>
            <a:pPr lvl="1"/>
            <a:r>
              <a:rPr lang="en-US" sz="1400" dirty="0"/>
              <a:t>For </a:t>
            </a:r>
            <a:r>
              <a:rPr lang="en-US" sz="1400" dirty="0" smtClean="0"/>
              <a:t>non-tunable single </a:t>
            </a:r>
            <a:r>
              <a:rPr lang="en-US" altLang="zh-CN" sz="1400" dirty="0"/>
              <a:t>band</a:t>
            </a:r>
            <a:r>
              <a:rPr lang="en-US" sz="1400" dirty="0" smtClean="0"/>
              <a:t> STA, it only supports one band/sub-band, but can change the </a:t>
            </a:r>
            <a:r>
              <a:rPr lang="en-US" altLang="zh-CN" sz="1400" dirty="0" smtClean="0"/>
              <a:t>operating channel within this band/sub-band. The range of working frequency is relative small</a:t>
            </a:r>
          </a:p>
          <a:p>
            <a:pPr lvl="1"/>
            <a:r>
              <a:rPr lang="en-US" sz="1400" dirty="0"/>
              <a:t>For </a:t>
            </a:r>
            <a:r>
              <a:rPr lang="en-US" sz="1400" dirty="0" smtClean="0"/>
              <a:t>tunable single </a:t>
            </a:r>
            <a:r>
              <a:rPr lang="en-US" altLang="zh-CN" sz="1400" dirty="0"/>
              <a:t>band</a:t>
            </a:r>
            <a:r>
              <a:rPr lang="en-US" sz="1400" dirty="0" smtClean="0"/>
              <a:t> STA</a:t>
            </a:r>
            <a:r>
              <a:rPr lang="en-US" sz="1400" dirty="0"/>
              <a:t>, </a:t>
            </a:r>
            <a:r>
              <a:rPr lang="en-US" sz="1400" dirty="0" smtClean="0"/>
              <a:t>it </a:t>
            </a:r>
            <a:r>
              <a:rPr lang="en-US" altLang="zh-CN" sz="1400" dirty="0" smtClean="0"/>
              <a:t>can </a:t>
            </a:r>
            <a:r>
              <a:rPr lang="en-US" sz="1400" dirty="0" smtClean="0"/>
              <a:t>support more than one band/sub-band </a:t>
            </a:r>
            <a:r>
              <a:rPr lang="en-US" altLang="zh-CN" sz="1400" dirty="0" smtClean="0"/>
              <a:t>but work in one band at a time</a:t>
            </a:r>
            <a:r>
              <a:rPr lang="en-US" sz="1400" dirty="0" smtClean="0"/>
              <a:t>. </a:t>
            </a:r>
            <a:r>
              <a:rPr lang="en-US" altLang="zh-CN" sz="1400" dirty="0"/>
              <a:t>The range of working frequency is </a:t>
            </a:r>
            <a:r>
              <a:rPr lang="en-US" altLang="zh-CN" sz="1400" dirty="0" smtClean="0"/>
              <a:t>relative large</a:t>
            </a:r>
            <a:endParaRPr lang="en-US" sz="1400" dirty="0"/>
          </a:p>
          <a:p>
            <a:r>
              <a:rPr lang="en-US" sz="2000" dirty="0" smtClean="0"/>
              <a:t>Reference [4] regarded </a:t>
            </a:r>
            <a:r>
              <a:rPr lang="en-US" altLang="zh-CN" sz="2000" dirty="0" smtClean="0"/>
              <a:t>a special case (a STA) as multi-link logical entity</a:t>
            </a:r>
          </a:p>
          <a:p>
            <a:pPr lvl="1"/>
            <a:r>
              <a:rPr lang="en-US" sz="1400" dirty="0" smtClean="0"/>
              <a:t>A STA that </a:t>
            </a:r>
            <a:r>
              <a:rPr lang="en-US" sz="1400" dirty="0"/>
              <a:t>only </a:t>
            </a:r>
            <a:r>
              <a:rPr lang="en-US" sz="1400" dirty="0" smtClean="0"/>
              <a:t>supports one </a:t>
            </a:r>
            <a:r>
              <a:rPr lang="en-US" altLang="zh-CN" sz="1400" dirty="0" smtClean="0"/>
              <a:t>radio (original name in [4])</a:t>
            </a:r>
            <a:r>
              <a:rPr lang="en-US" sz="1400" dirty="0" smtClean="0"/>
              <a:t>, </a:t>
            </a:r>
            <a:r>
              <a:rPr lang="en-US" altLang="zh-CN" sz="1400" dirty="0" smtClean="0"/>
              <a:t>but could camp on different links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Base on the above descriptions, both </a:t>
            </a:r>
            <a:r>
              <a:rPr lang="en-US" b="1" dirty="0" smtClean="0"/>
              <a:t>non-tunable </a:t>
            </a:r>
            <a:r>
              <a:rPr lang="en-US" b="1" dirty="0"/>
              <a:t>single </a:t>
            </a:r>
            <a:r>
              <a:rPr lang="en-US" altLang="zh-CN" b="1" dirty="0"/>
              <a:t>band</a:t>
            </a:r>
            <a:r>
              <a:rPr lang="en-US" b="1" dirty="0" smtClean="0"/>
              <a:t> STA and tunable single </a:t>
            </a:r>
            <a:r>
              <a:rPr lang="en-US" altLang="zh-CN" b="1" dirty="0" smtClean="0"/>
              <a:t>band</a:t>
            </a:r>
            <a:r>
              <a:rPr lang="en-US" b="1" dirty="0" smtClean="0"/>
              <a:t> STA can be regarded as </a:t>
            </a:r>
            <a:r>
              <a:rPr lang="en-US" altLang="zh-CN" b="1" dirty="0"/>
              <a:t>multi-link device</a:t>
            </a:r>
            <a:endParaRPr lang="en-US" altLang="zh-CN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</a:t>
            </a:r>
            <a:r>
              <a:rPr lang="en-US" altLang="zh-CN" b="1" dirty="0" smtClean="0">
                <a:ea typeface="+mn-ea"/>
                <a:cs typeface="+mn-cs"/>
              </a:rPr>
              <a:t>such categorization is not reasonable</a:t>
            </a:r>
          </a:p>
          <a:p>
            <a:pPr lvl="1"/>
            <a:r>
              <a:rPr lang="en-US" altLang="zh-CN" sz="1400" dirty="0"/>
              <a:t>First, it does not keep consistent with </a:t>
            </a:r>
            <a:r>
              <a:rPr lang="en-US" altLang="zh-CN" sz="1400" dirty="0" smtClean="0"/>
              <a:t>multi-band </a:t>
            </a:r>
            <a:r>
              <a:rPr lang="en-US" altLang="zh-CN" sz="1400" dirty="0"/>
              <a:t>capable device in the draft where it has more than one </a:t>
            </a:r>
            <a:r>
              <a:rPr lang="en-US" altLang="zh-CN" sz="1400" dirty="0" smtClean="0"/>
              <a:t>STA</a:t>
            </a:r>
          </a:p>
          <a:p>
            <a:pPr lvl="1"/>
            <a:r>
              <a:rPr lang="en-US" altLang="zh-CN" sz="1400" dirty="0" smtClean="0"/>
              <a:t>There is big difference between STA and multi-link device, one only allows the traffic to be sent in one link at a time, but the other allows the traffic to be sent more than one link simultaneously</a:t>
            </a:r>
          </a:p>
          <a:p>
            <a:pPr lvl="1"/>
            <a:r>
              <a:rPr lang="en-US" altLang="zh-CN" sz="1400" dirty="0"/>
              <a:t>N</a:t>
            </a:r>
            <a:r>
              <a:rPr lang="en-US" altLang="zh-CN" sz="1400" dirty="0" smtClean="0"/>
              <a:t>o more extra one link maintenance work like multi-link device for single band STA because only one link is configured to work at a time and this configuration is much quasi-static</a:t>
            </a:r>
            <a:endParaRPr lang="en-US" altLang="zh-CN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4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Could One STA Belong to Multi-link?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Besides </a:t>
            </a:r>
            <a:r>
              <a:rPr lang="en-US" altLang="zh-CN" dirty="0"/>
              <a:t>the </a:t>
            </a:r>
            <a:r>
              <a:rPr lang="en-US" altLang="zh-CN" dirty="0" smtClean="0"/>
              <a:t>categorization, is there any necessity to simplify the protocols for single band STA in 802.11be?</a:t>
            </a:r>
          </a:p>
          <a:p>
            <a:pPr lvl="1"/>
            <a:r>
              <a:rPr lang="en-US" altLang="zh-CN" sz="1800" dirty="0" smtClean="0"/>
              <a:t>We are open to it, but we need evaluate its benefit first</a:t>
            </a:r>
          </a:p>
          <a:p>
            <a:pPr lvl="1" indent="285750"/>
            <a:r>
              <a:rPr lang="en-US" altLang="zh-CN" sz="1400" dirty="0"/>
              <a:t>How often does the single band STA change its working channel </a:t>
            </a:r>
          </a:p>
          <a:p>
            <a:pPr lvl="1" indent="285750"/>
            <a:r>
              <a:rPr lang="en-US" altLang="zh-CN" sz="1400" dirty="0"/>
              <a:t>How much is the overhead for one extra link maintenance for single band STA</a:t>
            </a:r>
          </a:p>
          <a:p>
            <a:pPr lvl="1"/>
            <a:r>
              <a:rPr lang="en-US" altLang="zh-CN" sz="1800" dirty="0" smtClean="0"/>
              <a:t>Now we also have </a:t>
            </a:r>
            <a:r>
              <a:rPr lang="en-US" altLang="zh-CN" sz="1800" dirty="0"/>
              <a:t>neighbor report, fast BSS </a:t>
            </a:r>
            <a:r>
              <a:rPr lang="en-US" altLang="zh-CN" sz="1800" dirty="0" smtClean="0"/>
              <a:t>transition, BSS transition management </a:t>
            </a:r>
            <a:r>
              <a:rPr lang="en-US" altLang="zh-CN" sz="1800" dirty="0"/>
              <a:t>and so on in the draft </a:t>
            </a:r>
            <a:r>
              <a:rPr lang="en-US" altLang="zh-CN" sz="1800" dirty="0" smtClean="0"/>
              <a:t>to achieve the traffic steering for the single band STA. Are they enough? </a:t>
            </a:r>
          </a:p>
          <a:p>
            <a:pPr lvl="1"/>
            <a:r>
              <a:rPr lang="en-US" altLang="zh-CN" sz="1800" dirty="0" smtClean="0"/>
              <a:t>In the context of multi-link AP device, is there any other work to do?</a:t>
            </a:r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/>
              <a:t>existing architectures in </a:t>
            </a:r>
            <a:r>
              <a:rPr lang="en-US" altLang="zh-CN" sz="2800" dirty="0" smtClean="0"/>
              <a:t>802.11REVmd D3.0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In </a:t>
            </a:r>
            <a:r>
              <a:rPr lang="en-US" altLang="zh-CN" sz="2000" dirty="0"/>
              <a:t>802.11REVmd </a:t>
            </a:r>
            <a:r>
              <a:rPr lang="en-US" altLang="zh-CN" sz="2000" dirty="0" smtClean="0"/>
              <a:t>D3.0 (</a:t>
            </a:r>
            <a:r>
              <a:rPr lang="en-US" sz="2000" dirty="0"/>
              <a:t>4.9.4 Reference model for multi-band operation</a:t>
            </a:r>
            <a:r>
              <a:rPr lang="en-US" altLang="zh-CN" sz="2000" dirty="0" smtClean="0"/>
              <a:t>), it says </a:t>
            </a:r>
          </a:p>
          <a:p>
            <a:pPr lvl="1"/>
            <a:r>
              <a:rPr lang="en-US" altLang="zh-CN" sz="1400" dirty="0"/>
              <a:t>A multi-band capable device can manage operation over more than one frequency band/channel. </a:t>
            </a:r>
            <a:r>
              <a:rPr lang="en-US" altLang="zh-CN" sz="1400" dirty="0" smtClean="0"/>
              <a:t>The operation </a:t>
            </a:r>
            <a:r>
              <a:rPr lang="en-US" altLang="zh-CN" sz="1400" dirty="0"/>
              <a:t>across the different frequency bands/channels can be simultaneous or </a:t>
            </a:r>
            <a:r>
              <a:rPr lang="en-US" altLang="zh-CN" sz="1400" dirty="0" err="1"/>
              <a:t>nonsimultaneous</a:t>
            </a:r>
            <a:r>
              <a:rPr lang="en-US" altLang="zh-CN" sz="1400" dirty="0"/>
              <a:t>.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A multi-band capable device can also support multiple MAC </a:t>
            </a:r>
            <a:r>
              <a:rPr lang="en-US" altLang="zh-CN" sz="1400" dirty="0" err="1" smtClean="0"/>
              <a:t>sublayers</a:t>
            </a:r>
            <a:r>
              <a:rPr lang="en-US" altLang="zh-CN" sz="1400" dirty="0" smtClean="0"/>
              <a:t>.</a:t>
            </a:r>
          </a:p>
          <a:p>
            <a:pPr lvl="1"/>
            <a:r>
              <a:rPr lang="en-US" altLang="zh-CN" sz="1400" dirty="0" smtClean="0"/>
              <a:t>The multi-band procedures (see 11.32 (Multi-band operation)) allow a pair of multi-band capable devices to discover, synchronize, (de)authenticate, (re)associate, disassociate, and manage resources with each other on any common band/channel that is supported by both STAs.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There </a:t>
            </a:r>
            <a:r>
              <a:rPr lang="en-US" altLang="zh-CN" b="1" dirty="0">
                <a:ea typeface="+mn-ea"/>
                <a:cs typeface="+mn-cs"/>
              </a:rPr>
              <a:t>are two kinds of multi-band capable device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One </a:t>
            </a:r>
            <a:r>
              <a:rPr lang="en-US" altLang="zh-CN" b="1" dirty="0" smtClean="0">
                <a:ea typeface="+mn-ea"/>
                <a:cs typeface="+mn-cs"/>
              </a:rPr>
              <a:t>is to support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altLang="zh-CN" b="1" dirty="0" smtClean="0">
                <a:ea typeface="+mn-ea"/>
                <a:cs typeface="+mn-cs"/>
              </a:rPr>
              <a:t>transparent FST</a:t>
            </a:r>
          </a:p>
          <a:p>
            <a:pPr lvl="1"/>
            <a:r>
              <a:rPr lang="en-US" altLang="zh-CN" sz="1400" dirty="0" smtClean="0"/>
              <a:t>Only supports the function of flow level[2] </a:t>
            </a:r>
          </a:p>
          <a:p>
            <a:pPr lvl="1"/>
            <a:r>
              <a:rPr lang="en-US" altLang="zh-CN" sz="1400" dirty="0" smtClean="0"/>
              <a:t>But all the STAs share the same MAC </a:t>
            </a:r>
          </a:p>
          <a:p>
            <a:pPr marL="457200" lvl="1" indent="0">
              <a:buNone/>
            </a:pPr>
            <a:r>
              <a:rPr lang="en-US" altLang="zh-CN" sz="1400" dirty="0"/>
              <a:t>SAP as packet level architecture [2] and</a:t>
            </a:r>
          </a:p>
          <a:p>
            <a:pPr marL="457200" lvl="1" indent="0">
              <a:buNone/>
            </a:pPr>
            <a:r>
              <a:rPr lang="en-US" altLang="zh-CN" sz="1400" dirty="0" smtClean="0"/>
              <a:t>multi-link </a:t>
            </a:r>
            <a:r>
              <a:rPr lang="en-US" altLang="zh-CN" sz="1400" dirty="0"/>
              <a:t>logical entity [1] </a:t>
            </a:r>
          </a:p>
          <a:p>
            <a:pPr lvl="1"/>
            <a:endParaRPr lang="en-US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327" y="4393062"/>
            <a:ext cx="4230687" cy="2077997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2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387" y="1717766"/>
            <a:ext cx="4264367" cy="228332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The existing architectures in 802.11REVmd D3.0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altLang="zh-CN" sz="2000" dirty="0" smtClean="0"/>
              <a:t>The other supports non-transparent FST</a:t>
            </a:r>
          </a:p>
          <a:p>
            <a:pPr lvl="1"/>
            <a:r>
              <a:rPr lang="en-US" altLang="zh-CN" sz="1400" dirty="0" smtClean="0"/>
              <a:t>Only supports </a:t>
            </a:r>
            <a:r>
              <a:rPr lang="en-US" altLang="zh-CN" sz="1400" dirty="0"/>
              <a:t>the function of flow level[2]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And each STA has its own MAC SAP as </a:t>
            </a:r>
          </a:p>
          <a:p>
            <a:pPr marL="457200" lvl="1" indent="0">
              <a:buNone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flow level architecture [2]</a:t>
            </a:r>
          </a:p>
          <a:p>
            <a:pPr lvl="1"/>
            <a:endParaRPr lang="en-US" altLang="zh-CN" sz="1400" dirty="0" smtClean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Here we just want </a:t>
            </a:r>
            <a:r>
              <a:rPr lang="en-US" altLang="zh-CN" b="1" dirty="0">
                <a:ea typeface="+mn-ea"/>
                <a:cs typeface="+mn-cs"/>
              </a:rPr>
              <a:t>to point out that </a:t>
            </a:r>
            <a:r>
              <a:rPr lang="en-US" altLang="zh-CN" b="1" dirty="0" smtClean="0">
                <a:ea typeface="+mn-ea"/>
                <a:cs typeface="+mn-cs"/>
              </a:rPr>
              <a:t>architectures exist </a:t>
            </a:r>
            <a:r>
              <a:rPr lang="en-US" altLang="zh-CN" b="1" dirty="0">
                <a:ea typeface="+mn-ea"/>
                <a:cs typeface="+mn-cs"/>
              </a:rPr>
              <a:t>in </a:t>
            </a:r>
            <a:r>
              <a:rPr lang="en-US" altLang="zh-CN" b="1" dirty="0" smtClean="0">
                <a:ea typeface="+mn-ea"/>
                <a:cs typeface="+mn-cs"/>
              </a:rPr>
              <a:t>draft. 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Based </a:t>
            </a:r>
            <a:r>
              <a:rPr lang="en-US" altLang="zh-CN" b="1" dirty="0">
                <a:ea typeface="+mn-ea"/>
                <a:cs typeface="+mn-cs"/>
              </a:rPr>
              <a:t>on the above reference </a:t>
            </a:r>
            <a:r>
              <a:rPr lang="en-US" altLang="zh-CN" b="1" dirty="0" smtClean="0">
                <a:ea typeface="+mn-ea"/>
                <a:cs typeface="+mn-cs"/>
              </a:rPr>
              <a:t>models, </a:t>
            </a:r>
            <a:r>
              <a:rPr lang="en-US" altLang="zh-CN" b="1" dirty="0">
                <a:ea typeface="+mn-ea"/>
                <a:cs typeface="+mn-cs"/>
              </a:rPr>
              <a:t>we propose </a:t>
            </a:r>
            <a:r>
              <a:rPr lang="en-US" altLang="zh-CN" b="1" dirty="0" smtClean="0">
                <a:ea typeface="+mn-ea"/>
                <a:cs typeface="+mn-cs"/>
              </a:rPr>
              <a:t>a clear </a:t>
            </a:r>
            <a:r>
              <a:rPr lang="en-US" altLang="zh-CN" b="1" dirty="0">
                <a:ea typeface="+mn-ea"/>
                <a:cs typeface="+mn-cs"/>
              </a:rPr>
              <a:t>terminology for multi-link in the next </a:t>
            </a:r>
            <a:r>
              <a:rPr lang="en-US" altLang="zh-CN" b="1" dirty="0" smtClean="0">
                <a:ea typeface="+mn-ea"/>
                <a:cs typeface="+mn-cs"/>
              </a:rPr>
              <a:t>slide</a:t>
            </a:r>
          </a:p>
          <a:p>
            <a:pPr lvl="1"/>
            <a:r>
              <a:rPr lang="en-US" altLang="zh-CN" sz="1400" dirty="0"/>
              <a:t>Try to reuse the existing </a:t>
            </a:r>
            <a:r>
              <a:rPr lang="en-US" altLang="zh-CN" sz="1400" dirty="0" smtClean="0"/>
              <a:t>architectures, and keep consistent with terminology of multi-band capable device</a:t>
            </a:r>
            <a:endParaRPr lang="en-US" altLang="zh-CN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</a:t>
            </a:r>
            <a:r>
              <a:rPr lang="en-US" altLang="zh-CN" dirty="0" smtClean="0"/>
              <a:t>capable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Multi-link capable </a:t>
            </a:r>
            <a:r>
              <a:rPr lang="en-US" altLang="zh-CN" sz="1800" dirty="0" smtClean="0"/>
              <a:t>device: </a:t>
            </a:r>
            <a:r>
              <a:rPr lang="en-US" altLang="zh-CN" sz="1800" b="0" dirty="0"/>
              <a:t>A device that has </a:t>
            </a:r>
            <a:r>
              <a:rPr lang="en-US" altLang="zh-CN" sz="1800" b="0" dirty="0" smtClean="0"/>
              <a:t>more than </a:t>
            </a:r>
            <a:r>
              <a:rPr lang="en-US" altLang="zh-CN" sz="1800" b="0" dirty="0"/>
              <a:t>one affiliated </a:t>
            </a:r>
            <a:r>
              <a:rPr lang="en-US" altLang="zh-CN" sz="1800" b="0" dirty="0" smtClean="0"/>
              <a:t>STA, </a:t>
            </a:r>
            <a:r>
              <a:rPr lang="en-US" altLang="zh-CN" sz="1800" b="0" dirty="0"/>
              <a:t>which can operate in </a:t>
            </a:r>
            <a:r>
              <a:rPr lang="en-US" altLang="zh-CN" sz="1800" b="0" dirty="0" smtClean="0"/>
              <a:t>different </a:t>
            </a:r>
            <a:r>
              <a:rPr lang="en-US" altLang="zh-CN" sz="1800" b="0" dirty="0"/>
              <a:t>frequency </a:t>
            </a:r>
            <a:r>
              <a:rPr lang="en-US" altLang="zh-CN" sz="1800" b="0" dirty="0" smtClean="0"/>
              <a:t>bands/channels. </a:t>
            </a:r>
          </a:p>
          <a:p>
            <a:pPr lvl="1"/>
            <a:r>
              <a:rPr lang="en-US" altLang="zh-CN" sz="1600" b="1" dirty="0" smtClean="0"/>
              <a:t>Multi-link capable transparent device: </a:t>
            </a:r>
            <a:r>
              <a:rPr lang="en-US" altLang="zh-CN" sz="1600" dirty="0" smtClean="0"/>
              <a:t>A device that has more than one affiliated STA, which can operate </a:t>
            </a:r>
            <a:r>
              <a:rPr lang="en-US" altLang="zh-CN" sz="1600" dirty="0"/>
              <a:t>different frequency </a:t>
            </a:r>
            <a:r>
              <a:rPr lang="en-US" altLang="zh-CN" sz="1600" dirty="0" smtClean="0"/>
              <a:t>bands/channels. The device has a single MAC SAP presented to the logical link control (LLC) layer for all of the affiliated STAs that are identified by one common MAC address.</a:t>
            </a:r>
          </a:p>
          <a:p>
            <a:pPr lvl="1" indent="285750"/>
            <a:r>
              <a:rPr lang="en-US" altLang="zh-CN" sz="1400" dirty="0" smtClean="0"/>
              <a:t>Whether the affiliated STA has its own MAC address is TBD</a:t>
            </a:r>
          </a:p>
          <a:p>
            <a:pPr lvl="1"/>
            <a:r>
              <a:rPr lang="en-US" altLang="zh-CN" sz="1600" b="1" dirty="0"/>
              <a:t>Multi-link capable non-transparent device: </a:t>
            </a:r>
            <a:r>
              <a:rPr lang="en-US" altLang="zh-CN" sz="1600" dirty="0"/>
              <a:t>A device that </a:t>
            </a:r>
            <a:r>
              <a:rPr lang="en-US" altLang="zh-CN" sz="1600" dirty="0" smtClean="0"/>
              <a:t>has </a:t>
            </a:r>
            <a:r>
              <a:rPr lang="en-US" altLang="zh-CN" sz="1600" dirty="0"/>
              <a:t>more than one affiliated </a:t>
            </a:r>
            <a:r>
              <a:rPr lang="en-US" altLang="zh-CN" sz="1600" dirty="0" smtClean="0"/>
              <a:t>STA, </a:t>
            </a:r>
            <a:r>
              <a:rPr lang="en-US" altLang="zh-CN" sz="1600" dirty="0"/>
              <a:t>which can operate in different frequency </a:t>
            </a:r>
            <a:r>
              <a:rPr lang="en-US" altLang="zh-CN" sz="1600" dirty="0" smtClean="0"/>
              <a:t>bands/channels. </a:t>
            </a:r>
            <a:r>
              <a:rPr lang="en-US" altLang="zh-CN" sz="1600" dirty="0"/>
              <a:t>The device has a single MAC SAP presented to the logical link control (LLC) layer for each affiliated STA that is identified by </a:t>
            </a:r>
            <a:r>
              <a:rPr lang="en-US" altLang="zh-CN" sz="1600" dirty="0" smtClean="0"/>
              <a:t>a </a:t>
            </a:r>
            <a:r>
              <a:rPr lang="en-US" altLang="zh-CN" sz="1600" dirty="0"/>
              <a:t>MAC address.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Multi-link </a:t>
            </a:r>
            <a:r>
              <a:rPr lang="en-US" altLang="zh-CN" sz="1800" b="1" dirty="0" smtClean="0">
                <a:ea typeface="+mn-ea"/>
                <a:cs typeface="+mn-cs"/>
              </a:rPr>
              <a:t>capable </a:t>
            </a:r>
            <a:r>
              <a:rPr lang="en-US" altLang="zh-CN" sz="1800" b="1" dirty="0">
                <a:ea typeface="+mn-ea"/>
                <a:cs typeface="+mn-cs"/>
              </a:rPr>
              <a:t>AP device: </a:t>
            </a:r>
            <a:r>
              <a:rPr lang="en-US" altLang="zh-CN" sz="1800" dirty="0">
                <a:ea typeface="+mn-ea"/>
                <a:cs typeface="+mn-cs"/>
              </a:rPr>
              <a:t>A multi-link capable device, where each affiliated STA is an AP. 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Multi-link </a:t>
            </a:r>
            <a:r>
              <a:rPr lang="en-US" altLang="zh-CN" sz="1800" b="1" dirty="0" smtClean="0">
                <a:ea typeface="+mn-ea"/>
                <a:cs typeface="+mn-cs"/>
              </a:rPr>
              <a:t>capable non-AP </a:t>
            </a:r>
            <a:r>
              <a:rPr lang="en-US" altLang="zh-CN" sz="1800" b="1" dirty="0">
                <a:ea typeface="+mn-ea"/>
                <a:cs typeface="+mn-cs"/>
              </a:rPr>
              <a:t>device: </a:t>
            </a:r>
            <a:r>
              <a:rPr lang="en-US" altLang="zh-CN" sz="1800" dirty="0">
                <a:ea typeface="+mn-ea"/>
                <a:cs typeface="+mn-cs"/>
              </a:rPr>
              <a:t>A multi-link capable device, where each </a:t>
            </a:r>
            <a:r>
              <a:rPr lang="en-US" altLang="zh-CN" sz="1800" dirty="0" smtClean="0">
                <a:ea typeface="+mn-ea"/>
                <a:cs typeface="+mn-cs"/>
              </a:rPr>
              <a:t>affiliated STA </a:t>
            </a:r>
            <a:r>
              <a:rPr lang="en-US" altLang="zh-CN" sz="1800" dirty="0">
                <a:ea typeface="+mn-ea"/>
                <a:cs typeface="+mn-cs"/>
              </a:rPr>
              <a:t>is a non-AP STA</a:t>
            </a:r>
            <a:endParaRPr lang="zh-CN" altLang="en-US" sz="1800" dirty="0"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more accurate unified framework for multi-link operation is proposed and it keeps the consistent with the existing architectures of the related multi-band capable device in the draft</a:t>
            </a:r>
          </a:p>
          <a:p>
            <a:pPr lvl="1"/>
            <a:r>
              <a:rPr lang="en-US" altLang="zh-CN" sz="1400" dirty="0"/>
              <a:t>Multi-link capable </a:t>
            </a:r>
            <a:r>
              <a:rPr lang="en-US" altLang="zh-CN" sz="1400" dirty="0" smtClean="0"/>
              <a:t>device</a:t>
            </a:r>
            <a:r>
              <a:rPr lang="en-US" altLang="zh-CN" sz="1400" dirty="0"/>
              <a:t>,</a:t>
            </a:r>
            <a:r>
              <a:rPr lang="en-US" altLang="zh-CN" sz="1400" dirty="0" smtClean="0"/>
              <a:t> multi-link </a:t>
            </a:r>
            <a:r>
              <a:rPr lang="en-US" altLang="zh-CN" sz="1400" dirty="0"/>
              <a:t>capable transparent device </a:t>
            </a:r>
            <a:r>
              <a:rPr lang="en-US" altLang="zh-CN" sz="1400" dirty="0" smtClean="0"/>
              <a:t>and multi-link </a:t>
            </a:r>
            <a:r>
              <a:rPr lang="en-US" altLang="zh-CN" sz="1400" dirty="0"/>
              <a:t>capable non-transparent </a:t>
            </a:r>
            <a:r>
              <a:rPr lang="en-US" altLang="zh-CN" sz="1400" dirty="0" smtClean="0"/>
              <a:t>device</a:t>
            </a:r>
          </a:p>
          <a:p>
            <a:pPr lvl="1"/>
            <a:r>
              <a:rPr lang="en-US" altLang="zh-CN" sz="1400" dirty="0"/>
              <a:t>D</a:t>
            </a:r>
            <a:r>
              <a:rPr lang="en-US" altLang="zh-CN" sz="1400" dirty="0" smtClean="0"/>
              <a:t>o </a:t>
            </a:r>
            <a:r>
              <a:rPr lang="en-US" altLang="zh-CN" sz="1400" dirty="0"/>
              <a:t>some minor change on them without any conflict, an example of the minor change: replace “Transparent FST Entity” in the figure of slide 4 with </a:t>
            </a:r>
            <a:r>
              <a:rPr lang="zh-CN" altLang="en-US" sz="1400" dirty="0"/>
              <a:t> </a:t>
            </a:r>
            <a:r>
              <a:rPr lang="en-US" altLang="zh-CN" sz="1400" dirty="0"/>
              <a:t>“Common high MAC”.</a:t>
            </a:r>
          </a:p>
          <a:p>
            <a:r>
              <a:rPr lang="en-US" altLang="zh-CN" dirty="0" smtClean="0"/>
              <a:t>To facilitate the process of the multi-link feature, we suggest to discuss the operations </a:t>
            </a:r>
            <a:r>
              <a:rPr lang="en-US" altLang="zh-CN" dirty="0"/>
              <a:t>for </a:t>
            </a:r>
            <a:r>
              <a:rPr lang="en-US" altLang="zh-CN" dirty="0" smtClean="0"/>
              <a:t>multi-link </a:t>
            </a:r>
            <a:r>
              <a:rPr lang="en-US" altLang="zh-CN" dirty="0"/>
              <a:t>capable transparent device and </a:t>
            </a:r>
            <a:r>
              <a:rPr lang="en-US" altLang="zh-CN" dirty="0" smtClean="0"/>
              <a:t>multi-link </a:t>
            </a:r>
            <a:r>
              <a:rPr lang="en-US" altLang="zh-CN" dirty="0"/>
              <a:t>capable non-transparent </a:t>
            </a:r>
            <a:r>
              <a:rPr lang="en-US" altLang="zh-CN" dirty="0" smtClean="0"/>
              <a:t>device separately</a:t>
            </a:r>
          </a:p>
          <a:p>
            <a:pPr lvl="1"/>
            <a:r>
              <a:rPr lang="en-US" altLang="zh-CN" sz="1400" dirty="0"/>
              <a:t>T</a:t>
            </a:r>
            <a:r>
              <a:rPr lang="en-US" altLang="zh-CN" sz="1400" dirty="0" smtClean="0"/>
              <a:t>hey may be </a:t>
            </a:r>
            <a:r>
              <a:rPr lang="en-US" altLang="zh-CN" sz="1400" dirty="0"/>
              <a:t>combined after full </a:t>
            </a:r>
            <a:r>
              <a:rPr lang="en-US" altLang="zh-CN" sz="1400" dirty="0" smtClean="0"/>
              <a:t>discussion later</a:t>
            </a:r>
            <a:endParaRPr lang="en-US" altLang="zh-CN" sz="14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62190</TotalTime>
  <Words>1876</Words>
  <Application>Microsoft Office PowerPoint</Application>
  <PresentationFormat>全屏显示(4:3)</PresentationFormat>
  <Paragraphs>153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ＭＳ Ｐゴシック</vt:lpstr>
      <vt:lpstr>Times New Roman</vt:lpstr>
      <vt:lpstr>802-11-Submission</vt:lpstr>
      <vt:lpstr>Document</vt:lpstr>
      <vt:lpstr>Visio</vt:lpstr>
      <vt:lpstr>Multi-link Framework</vt:lpstr>
      <vt:lpstr>Recap</vt:lpstr>
      <vt:lpstr>Framework</vt:lpstr>
      <vt:lpstr>Could One STA Belong to Multi-link?</vt:lpstr>
      <vt:lpstr>Could One STA Belong to Multi-link?</vt:lpstr>
      <vt:lpstr>The existing architectures in 802.11REVmd D3.0</vt:lpstr>
      <vt:lpstr>The existing architectures in 802.11REVmd D3.0</vt:lpstr>
      <vt:lpstr>Multi-link capable device</vt:lpstr>
      <vt:lpstr>Summary</vt:lpstr>
      <vt:lpstr>References</vt:lpstr>
      <vt:lpstr>SP 1</vt:lpstr>
      <vt:lpstr>Backup</vt:lpstr>
      <vt:lpstr>SP 0</vt:lpstr>
      <vt:lpstr>SP 1</vt:lpstr>
      <vt:lpstr>SP2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452</cp:revision>
  <cp:lastPrinted>1998-02-10T13:28:06Z</cp:lastPrinted>
  <dcterms:created xsi:type="dcterms:W3CDTF">2013-11-12T18:41:50Z</dcterms:created>
  <dcterms:modified xsi:type="dcterms:W3CDTF">2019-11-12T06:13:19Z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(3)wivPL8RkQbdzaBpvQ3K5/UWEAPzoAvAokobnBJCnSN/upPwXfQenMt9rmzNZOrLYDMaTO2Sj
6wLybqJkoTAjK25yRufWLLICJJvsvrE8GJ7QD6DhveyMTrWR2DibWDVbJQb9fVN9foUvsdDL
ezS3PGH2BdCn4sVkE/6k//xb46gEmt3oxCRld3QKG0zFFfHl3BbdTgV8aEB6wYMa72UUU9xQ
jzdjoNp1oV4RIR/HMg</vt:lpwstr>
  </property>
  <property fmtid="{D5CDD505-2E9C-101B-9397-08002B2CF9AE}" pid="4" name="_2015_ms_pID_7253431">
    <vt:lpwstr>0MrWQk+52oAWhprKWJeWPvofXqFVzZdBucj2CIKTgyXRCkBwsF47a1
QgXghTosxs37DdM5BE5GvnJCPi/yNxUgbZFzd+cESZEwQzISPoB/q25ile+k1oJOmcqngcYs
cr/jc4RlnGQAFM35cE0XjxzgmmTebrUJjdMR5qDFZ6HTGoP33DFRoSZseNg7/m+jACWH/wG+
T54iOHb38epJ7xPqTG6U8gFmeVOAGP+nRkN1</vt:lpwstr>
  </property>
  <property fmtid="{D5CDD505-2E9C-101B-9397-08002B2CF9AE}" pid="5" name="_2015_ms_pID_7253432">
    <vt:lpwstr>ZtIh9eS7ynHUVqLlufn9E8U=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1573374450</vt:lpwstr>
  </property>
</Properties>
</file>