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8" r:id="rId3"/>
    <p:sldId id="316" r:id="rId4"/>
    <p:sldId id="321" r:id="rId5"/>
    <p:sldId id="325" r:id="rId6"/>
    <p:sldId id="317" r:id="rId7"/>
    <p:sldId id="318" r:id="rId8"/>
    <p:sldId id="322" r:id="rId9"/>
    <p:sldId id="314" r:id="rId10"/>
    <p:sldId id="312" r:id="rId11"/>
    <p:sldId id="313" r:id="rId12"/>
    <p:sldId id="326" r:id="rId13"/>
    <p:sldId id="32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802.11-19/1940-00-00be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</a:t>
            </a:r>
            <a:r>
              <a:rPr lang="en-US" sz="2000" b="0" dirty="0" smtClean="0"/>
              <a:t>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6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802.11-19/0773r7 </a:t>
            </a:r>
            <a:r>
              <a:rPr lang="en-US" altLang="zh-CN" sz="2000" dirty="0" smtClean="0"/>
              <a:t>Multi-link Operation framework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</a:t>
            </a:r>
            <a:r>
              <a:rPr lang="en-US" altLang="zh-CN" sz="2000" dirty="0" smtClean="0"/>
              <a:t>802.11-19/0823r2 Multi-link aggregation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[4] IEEE </a:t>
            </a:r>
            <a:r>
              <a:rPr lang="en-US" altLang="zh-CN" sz="2000" dirty="0" smtClean="0"/>
              <a:t>802.11-19/1542r0 multi-link broadcast addressed frame reception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Multi-link capable device: </a:t>
            </a:r>
            <a:r>
              <a:rPr lang="en-US" altLang="zh-CN" sz="1800" b="0"/>
              <a:t>A device that has more than one affiliated STA, which can operate in different frequency bands/channels. </a:t>
            </a:r>
          </a:p>
          <a:p>
            <a:pPr lvl="1"/>
            <a:r>
              <a:rPr lang="en-US" altLang="zh-CN" sz="1600" b="1"/>
              <a:t>Multi-link capable transparent device: </a:t>
            </a:r>
            <a:r>
              <a:rPr lang="en-US" altLang="zh-CN" sz="1600"/>
              <a:t>A device that has more than one affiliated STA, which can operate different frequency 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/>
              <a:t>Whether the affiliated STA has its own MAC address is TBD</a:t>
            </a:r>
          </a:p>
          <a:p>
            <a:pPr lvl="1"/>
            <a:r>
              <a:rPr lang="en-US" altLang="zh-CN" sz="1600" b="1"/>
              <a:t>Multi-link capable non-transparent device: </a:t>
            </a:r>
            <a:r>
              <a:rPr lang="en-US" altLang="zh-CN" sz="1600"/>
              <a:t>A device that has more than one affiliated STA, which can operate in different frequency bands/channels. The device has a single MAC SAP presented to the logical link control (LLC) layer for each affiliated STA that is identified by a MAC address.</a:t>
            </a:r>
            <a:endParaRPr lang="en-US" altLang="zh-CN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Multi-link capable AP device: </a:t>
            </a:r>
            <a:r>
              <a:rPr lang="en-US" altLang="zh-CN" sz="1800" dirty="0"/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/>
              <a:t>Multi-link capable non-AP device: </a:t>
            </a:r>
            <a:r>
              <a:rPr lang="en-US" altLang="zh-CN" sz="1800" dirty="0"/>
              <a:t>A multi-link capable device, where each affiliated STA is a non-AP STA</a:t>
            </a:r>
            <a:endParaRPr lang="zh-CN" altLang="en-US" sz="1800" dirty="0"/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Q: Could we still use the terminology of multi-band capable device for 802.11be</a:t>
            </a:r>
          </a:p>
          <a:p>
            <a:pPr lvl="1"/>
            <a:r>
              <a:rPr lang="en-US" altLang="zh-CN" sz="1400" dirty="0" smtClean="0"/>
              <a:t>A</a:t>
            </a:r>
            <a:r>
              <a:rPr lang="en-US" altLang="zh-CN" sz="1400" dirty="0"/>
              <a:t>: Suggest to change multi-band to multi-link, in order to match the multi-link feature in 802.11be well. Meanwhile we can reuse the existing </a:t>
            </a:r>
            <a:r>
              <a:rPr lang="en-US" altLang="zh-CN" sz="1400" dirty="0" smtClean="0"/>
              <a:t>architectures of </a:t>
            </a:r>
            <a:r>
              <a:rPr lang="en-US" altLang="zh-CN" sz="1400" dirty="0"/>
              <a:t>multi-band capable device </a:t>
            </a:r>
            <a:r>
              <a:rPr lang="en-US" altLang="zh-CN" sz="1400" dirty="0" smtClean="0"/>
              <a:t> or do some minor change on them without any conflict, an example of the minor change: replace “Transparent FST Entity” in the figure of slide 4 with 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“Common high MAC”. </a:t>
            </a:r>
            <a:endParaRPr lang="en-US" altLang="zh-CN" sz="1400" dirty="0"/>
          </a:p>
          <a:p>
            <a:r>
              <a:rPr lang="en-US" altLang="zh-CN" sz="1800" dirty="0"/>
              <a:t> </a:t>
            </a:r>
            <a:r>
              <a:rPr lang="en-US" altLang="zh-CN" sz="1800" dirty="0" smtClean="0"/>
              <a:t>Q: What is the relationship between FST and this proposal.</a:t>
            </a:r>
          </a:p>
          <a:p>
            <a:pPr lvl="1"/>
            <a:r>
              <a:rPr lang="en-US" altLang="zh-CN" sz="1400" dirty="0"/>
              <a:t>A: FST is the protocol of multi-band operation based on the architectures of multi-band capable device in the </a:t>
            </a:r>
            <a:r>
              <a:rPr lang="en-US" altLang="zh-CN" sz="1400" dirty="0" err="1"/>
              <a:t>REVmd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D3.0. However, this proposal does not touch any related operation protocols for the multi-link capable device. The group could think about the more advanced protocols to meet the new requirement in 802.11be. </a:t>
            </a:r>
            <a:endParaRPr lang="en-US" altLang="zh-CN" sz="1400" dirty="0"/>
          </a:p>
          <a:p>
            <a:r>
              <a:rPr lang="en-US" altLang="zh-CN" sz="1800" dirty="0" smtClean="0"/>
              <a:t>Q: What is the relationship between FST and multi-link operation</a:t>
            </a:r>
          </a:p>
          <a:p>
            <a:pPr lvl="1"/>
            <a:r>
              <a:rPr lang="en-US" altLang="zh-CN" sz="1400" dirty="0" smtClean="0"/>
              <a:t>A: Although </a:t>
            </a:r>
            <a:r>
              <a:rPr lang="en-US" altLang="zh-CN" sz="1400" dirty="0"/>
              <a:t>FST and multi-link operation </a:t>
            </a:r>
            <a:r>
              <a:rPr lang="en-US" altLang="zh-CN" sz="1400" dirty="0" smtClean="0"/>
              <a:t>are </a:t>
            </a:r>
            <a:r>
              <a:rPr lang="en-US" altLang="zh-CN" sz="1400" dirty="0"/>
              <a:t>all based on the existing architectures </a:t>
            </a:r>
            <a:r>
              <a:rPr lang="en-US" altLang="zh-CN" sz="1400" dirty="0" smtClean="0"/>
              <a:t>in the draft with slight difference, they could be different. 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2133597" cy="215444"/>
          </a:xfrm>
        </p:spPr>
        <p:txBody>
          <a:bodyPr/>
          <a:lstStyle/>
          <a:p>
            <a:pPr marL="742950" lvl="1" indent="-285750">
              <a:spcBef>
                <a:spcPct val="20000"/>
              </a:spcBef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Ming Gan, Huawei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logical </a:t>
            </a:r>
            <a:r>
              <a:rPr lang="en-US" sz="2000" dirty="0">
                <a:solidFill>
                  <a:srgbClr val="FF0000"/>
                </a:solidFill>
              </a:rPr>
              <a:t>entity</a:t>
            </a:r>
            <a:r>
              <a:rPr lang="en-US" sz="2000" dirty="0"/>
              <a:t>: A logical entity that has </a:t>
            </a:r>
            <a:r>
              <a:rPr lang="en-US" sz="2000" dirty="0">
                <a:solidFill>
                  <a:srgbClr val="FF0000"/>
                </a:solidFill>
              </a:rPr>
              <a:t>one or </a:t>
            </a:r>
            <a:r>
              <a:rPr lang="en-US" sz="2000" dirty="0"/>
              <a:t>more affiliated STAs. The logical entity has one MAC data service interface and primitives to the LLC and a single address associated with the interface, which can be used to communicate on the </a:t>
            </a:r>
            <a:r>
              <a:rPr lang="en-US" sz="2000" dirty="0" smtClean="0"/>
              <a:t>DSM [1].</a:t>
            </a:r>
            <a:endParaRPr lang="en-US" sz="2000" dirty="0"/>
          </a:p>
          <a:p>
            <a:pPr lvl="1"/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sz="1400" dirty="0"/>
              <a:t>NOTE – The exact name can be changed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Multi-link operation (MLO)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device</a:t>
            </a:r>
            <a:r>
              <a:rPr lang="en-US" b="1" dirty="0" smtClean="0">
                <a:ea typeface="+mn-ea"/>
                <a:cs typeface="+mn-cs"/>
              </a:rPr>
              <a:t>: A logical entity that enables common management signaling </a:t>
            </a:r>
            <a:r>
              <a:rPr lang="en-US" b="1" dirty="0">
                <a:ea typeface="+mn-ea"/>
                <a:cs typeface="+mn-cs"/>
              </a:rPr>
              <a:t>between a collection of </a:t>
            </a: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one or </a:t>
            </a:r>
            <a:r>
              <a:rPr lang="en-US" b="1" dirty="0">
                <a:solidFill>
                  <a:schemeClr val="tx2"/>
                </a:solidFill>
                <a:ea typeface="+mn-ea"/>
                <a:cs typeface="+mn-cs"/>
              </a:rPr>
              <a:t>more </a:t>
            </a:r>
            <a:r>
              <a:rPr lang="en-US" b="1" dirty="0" smtClean="0">
                <a:ea typeface="+mn-ea"/>
                <a:cs typeface="+mn-cs"/>
              </a:rPr>
              <a:t>Multi-Link Logical </a:t>
            </a:r>
            <a:r>
              <a:rPr lang="en-US" b="1" dirty="0">
                <a:ea typeface="+mn-ea"/>
                <a:cs typeface="+mn-cs"/>
              </a:rPr>
              <a:t>Entities (MLLEs</a:t>
            </a:r>
            <a:r>
              <a:rPr lang="en-US" b="1" dirty="0" smtClean="0">
                <a:ea typeface="+mn-ea"/>
                <a:cs typeface="+mn-cs"/>
              </a:rPr>
              <a:t>) [2]</a:t>
            </a:r>
            <a:endParaRPr lang="en-US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Note – the exact name can be changed later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6062" y="1676400"/>
            <a:ext cx="8153400" cy="2437606"/>
          </a:xfrm>
        </p:spPr>
        <p:txBody>
          <a:bodyPr/>
          <a:lstStyle/>
          <a:p>
            <a:r>
              <a:rPr lang="en-US" altLang="zh-CN" sz="1800" dirty="0"/>
              <a:t>This two-layer </a:t>
            </a:r>
            <a:r>
              <a:rPr lang="en-US" altLang="zh-CN" sz="1800" dirty="0" smtClean="0"/>
              <a:t>structure [2] shown below </a:t>
            </a:r>
            <a:r>
              <a:rPr lang="en-US" altLang="zh-CN" sz="1800" dirty="0"/>
              <a:t>conflicts the terminology of </a:t>
            </a:r>
            <a:r>
              <a:rPr lang="en-US" altLang="zh-CN" sz="1800" dirty="0" smtClean="0"/>
              <a:t>“device” </a:t>
            </a:r>
            <a:r>
              <a:rPr lang="en-US" altLang="zh-CN" sz="1800" dirty="0"/>
              <a:t>in 802.11md as described in [3]</a:t>
            </a:r>
          </a:p>
          <a:p>
            <a:pPr lvl="1"/>
            <a:r>
              <a:rPr lang="en-US" sz="1400" dirty="0" smtClean="0"/>
              <a:t>There are two layers for multi-link concept, the lower layer is entity, the upper layer is device. </a:t>
            </a:r>
          </a:p>
          <a:p>
            <a:pPr lvl="1"/>
            <a:r>
              <a:rPr lang="en-US" altLang="zh-CN" sz="1400" dirty="0" smtClean="0"/>
              <a:t>However, all of these two layers belong to </a:t>
            </a:r>
            <a:r>
              <a:rPr lang="en-US" altLang="zh-CN" sz="1400" dirty="0" smtClean="0"/>
              <a:t>the terminology </a:t>
            </a:r>
            <a:r>
              <a:rPr lang="en-US" altLang="zh-CN" sz="1400" dirty="0"/>
              <a:t>of “device</a:t>
            </a:r>
            <a:r>
              <a:rPr lang="en-US" altLang="zh-CN" sz="1400" dirty="0" smtClean="0"/>
              <a:t>” in 802.11md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The definition for each layer is vague</a:t>
            </a:r>
            <a:endParaRPr lang="en-US" sz="1800" b="1" dirty="0">
              <a:ea typeface="+mn-ea"/>
              <a:cs typeface="+mn-cs"/>
            </a:endParaRPr>
          </a:p>
          <a:p>
            <a:pPr lvl="1"/>
            <a:r>
              <a:rPr lang="en-US" sz="1400" dirty="0"/>
              <a:t>Each layer has an </a:t>
            </a:r>
            <a:r>
              <a:rPr lang="en-US" altLang="zh-CN" sz="1400" dirty="0"/>
              <a:t>exception</a:t>
            </a:r>
          </a:p>
          <a:p>
            <a:pPr lvl="1" indent="285750"/>
            <a:r>
              <a:rPr lang="en-US" sz="1400" dirty="0" smtClean="0"/>
              <a:t>One </a:t>
            </a:r>
            <a:r>
              <a:rPr lang="en-US" sz="1400" dirty="0"/>
              <a:t>STA </a:t>
            </a:r>
            <a:r>
              <a:rPr lang="en-US" sz="1400" dirty="0" smtClean="0"/>
              <a:t>in a low</a:t>
            </a:r>
            <a:r>
              <a:rPr lang="en-US" altLang="zh-CN" sz="1400" dirty="0" smtClean="0"/>
              <a:t>er</a:t>
            </a:r>
            <a:r>
              <a:rPr lang="en-US" sz="1400" dirty="0" smtClean="0"/>
              <a:t> layer </a:t>
            </a:r>
            <a:r>
              <a:rPr lang="en-US" altLang="zh-CN" sz="1400" dirty="0" smtClean="0"/>
              <a:t>could be categorized </a:t>
            </a:r>
            <a:r>
              <a:rPr lang="en-US" altLang="zh-CN" sz="1400" dirty="0"/>
              <a:t>as multi-link entity</a:t>
            </a:r>
          </a:p>
          <a:p>
            <a:pPr lvl="1" indent="285750"/>
            <a:r>
              <a:rPr lang="en-US" altLang="zh-CN" sz="1400" dirty="0"/>
              <a:t>One multi-link entity </a:t>
            </a:r>
            <a:r>
              <a:rPr lang="en-US" altLang="zh-CN" sz="1400" dirty="0" smtClean="0"/>
              <a:t>in an upper layer could </a:t>
            </a:r>
            <a:r>
              <a:rPr lang="en-US" altLang="zh-CN" sz="1400" dirty="0"/>
              <a:t>be categorized as multi-link </a:t>
            </a:r>
            <a:r>
              <a:rPr lang="en-US" altLang="zh-CN" sz="1400" dirty="0" smtClean="0"/>
              <a:t>device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In this contribution, we try to solve the above </a:t>
            </a:r>
            <a:r>
              <a:rPr lang="en-US" altLang="zh-CN" sz="1800" b="1" dirty="0" smtClean="0">
                <a:ea typeface="+mn-ea"/>
                <a:cs typeface="+mn-cs"/>
              </a:rPr>
              <a:t>issues</a:t>
            </a:r>
          </a:p>
          <a:p>
            <a:pPr lvl="1" indent="-342900"/>
            <a:r>
              <a:rPr lang="en-US" altLang="zh-CN" sz="1400" dirty="0" smtClean="0"/>
              <a:t>One STA does not </a:t>
            </a:r>
            <a:r>
              <a:rPr lang="en-US" altLang="zh-CN" sz="1400" dirty="0"/>
              <a:t>belong to </a:t>
            </a:r>
            <a:r>
              <a:rPr lang="en-US" altLang="zh-CN" sz="1400" dirty="0" smtClean="0"/>
              <a:t>multi-link, but we are open to add new operation for this STA if needed</a:t>
            </a:r>
          </a:p>
          <a:p>
            <a:pPr lvl="1" indent="-342900"/>
            <a:r>
              <a:rPr lang="en-US" altLang="zh-CN" sz="1400" dirty="0" smtClean="0"/>
              <a:t>Try </a:t>
            </a:r>
            <a:r>
              <a:rPr lang="en-US" altLang="zh-CN" sz="1400" dirty="0"/>
              <a:t>to reuse the existing </a:t>
            </a:r>
            <a:r>
              <a:rPr lang="en-US" altLang="zh-CN" sz="1400" dirty="0" smtClean="0"/>
              <a:t>architectures </a:t>
            </a:r>
            <a:r>
              <a:rPr lang="en-US" altLang="zh-CN" sz="1400" dirty="0"/>
              <a:t>or do some minor change on them</a:t>
            </a:r>
            <a:r>
              <a:rPr lang="en-US" altLang="zh-CN" sz="1400" dirty="0" smtClean="0"/>
              <a:t>, </a:t>
            </a:r>
            <a:r>
              <a:rPr lang="en-US" altLang="zh-CN" sz="1400" dirty="0"/>
              <a:t>although the corresponding </a:t>
            </a:r>
            <a:r>
              <a:rPr lang="en-US" altLang="zh-CN" sz="1400" dirty="0" smtClean="0"/>
              <a:t>operation FST </a:t>
            </a:r>
            <a:r>
              <a:rPr lang="en-US" altLang="zh-CN" sz="1400" dirty="0"/>
              <a:t>can be replaced to accommodate the new requirement of 802.11be </a:t>
            </a:r>
          </a:p>
          <a:p>
            <a:pPr lvl="1" indent="-342900"/>
            <a:endParaRPr lang="en-US" altLang="zh-CN" sz="1400" dirty="0"/>
          </a:p>
          <a:p>
            <a:pPr lvl="1" indent="285750"/>
            <a:endParaRPr lang="en-US" altLang="zh-CN" sz="1400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xmlns="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902166"/>
              </p:ext>
            </p:extLst>
          </p:nvPr>
        </p:nvGraphicFramePr>
        <p:xfrm>
          <a:off x="1274191" y="5029200"/>
          <a:ext cx="6096000" cy="1450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6" name="Visio" r:id="rId3" imgW="7820043" imgH="3105019" progId="Visio.Drawing.11">
                  <p:embed/>
                </p:oleObj>
              </mc:Choice>
              <mc:Fallback>
                <p:oleObj name="Visio" r:id="rId3" imgW="7820043" imgH="310501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4191" y="5029200"/>
                        <a:ext cx="6096000" cy="1450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r>
              <a:rPr lang="en-US" sz="2000" dirty="0" smtClean="0"/>
              <a:t>Now for the STA, we have non-tunable single </a:t>
            </a:r>
            <a:r>
              <a:rPr lang="en-US" altLang="zh-CN" sz="2000" dirty="0" smtClean="0"/>
              <a:t>band</a:t>
            </a:r>
            <a:r>
              <a:rPr lang="en-US" sz="2000" dirty="0" smtClean="0"/>
              <a:t> STA, or tunable single </a:t>
            </a:r>
            <a:r>
              <a:rPr lang="en-US" altLang="zh-CN" sz="2000" dirty="0"/>
              <a:t>band</a:t>
            </a:r>
            <a:r>
              <a:rPr lang="en-US" sz="2000" dirty="0" smtClean="0"/>
              <a:t> STA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non-tunable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STA, it only supports one band/sub-band, but can change the </a:t>
            </a:r>
            <a:r>
              <a:rPr lang="en-US" altLang="zh-CN" sz="1400" dirty="0" smtClean="0"/>
              <a:t>operating channel within this band/sub-band. The range of working frequency is relative small</a:t>
            </a:r>
          </a:p>
          <a:p>
            <a:pPr lvl="1"/>
            <a:r>
              <a:rPr lang="en-US" sz="1400" dirty="0"/>
              <a:t>For </a:t>
            </a:r>
            <a:r>
              <a:rPr lang="en-US" sz="1400" dirty="0" smtClean="0"/>
              <a:t>tunable single </a:t>
            </a:r>
            <a:r>
              <a:rPr lang="en-US" altLang="zh-CN" sz="1400" dirty="0"/>
              <a:t>band</a:t>
            </a:r>
            <a:r>
              <a:rPr lang="en-US" sz="1400" dirty="0" smtClean="0"/>
              <a:t> STA</a:t>
            </a:r>
            <a:r>
              <a:rPr lang="en-US" sz="1400" dirty="0"/>
              <a:t>, </a:t>
            </a:r>
            <a:r>
              <a:rPr lang="en-US" sz="1400" dirty="0" smtClean="0"/>
              <a:t>it </a:t>
            </a:r>
            <a:r>
              <a:rPr lang="en-US" altLang="zh-CN" sz="1400" dirty="0" smtClean="0"/>
              <a:t>can </a:t>
            </a:r>
            <a:r>
              <a:rPr lang="en-US" sz="1400" dirty="0" smtClean="0"/>
              <a:t>support more than one band/sub-band </a:t>
            </a:r>
            <a:r>
              <a:rPr lang="en-US" altLang="zh-CN" sz="1400" dirty="0" smtClean="0"/>
              <a:t>but work in one band at a time</a:t>
            </a:r>
            <a:r>
              <a:rPr lang="en-US" sz="1400" dirty="0" smtClean="0"/>
              <a:t>. </a:t>
            </a:r>
            <a:r>
              <a:rPr lang="en-US" altLang="zh-CN" sz="1400" dirty="0"/>
              <a:t>The range of working frequency is </a:t>
            </a:r>
            <a:r>
              <a:rPr lang="en-US" altLang="zh-CN" sz="1400" dirty="0" smtClean="0"/>
              <a:t>relative large</a:t>
            </a:r>
            <a:endParaRPr lang="en-US" sz="1400" dirty="0"/>
          </a:p>
          <a:p>
            <a:r>
              <a:rPr lang="en-US" sz="2000" dirty="0" smtClean="0"/>
              <a:t>Reference [4] regarded </a:t>
            </a:r>
            <a:r>
              <a:rPr lang="en-US" altLang="zh-CN" sz="2000" dirty="0" smtClean="0"/>
              <a:t>a special case (a STA) as multi-link logical entity</a:t>
            </a:r>
          </a:p>
          <a:p>
            <a:pPr lvl="1"/>
            <a:r>
              <a:rPr lang="en-US" sz="1400" dirty="0" smtClean="0"/>
              <a:t>A STA that </a:t>
            </a:r>
            <a:r>
              <a:rPr lang="en-US" sz="1400" dirty="0"/>
              <a:t>only </a:t>
            </a:r>
            <a:r>
              <a:rPr lang="en-US" sz="1400" dirty="0" smtClean="0"/>
              <a:t>supports one </a:t>
            </a:r>
            <a:r>
              <a:rPr lang="en-US" altLang="zh-CN" sz="1400" dirty="0" smtClean="0"/>
              <a:t>radio (original name in [4])</a:t>
            </a:r>
            <a:r>
              <a:rPr lang="en-US" sz="1400" dirty="0" smtClean="0"/>
              <a:t>, </a:t>
            </a:r>
            <a:r>
              <a:rPr lang="en-US" altLang="zh-CN" sz="1400" dirty="0" smtClean="0"/>
              <a:t>but could camp on different links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Base on the above descriptions, both </a:t>
            </a:r>
            <a:r>
              <a:rPr lang="en-US" b="1" dirty="0" smtClean="0"/>
              <a:t>non-tunable </a:t>
            </a:r>
            <a:r>
              <a:rPr lang="en-US" b="1" dirty="0"/>
              <a:t>single </a:t>
            </a:r>
            <a:r>
              <a:rPr lang="en-US" altLang="zh-CN" b="1" dirty="0"/>
              <a:t>band</a:t>
            </a:r>
            <a:r>
              <a:rPr lang="en-US" b="1" dirty="0" smtClean="0"/>
              <a:t> STA and tunable single </a:t>
            </a:r>
            <a:r>
              <a:rPr lang="en-US" altLang="zh-CN" b="1" dirty="0" smtClean="0"/>
              <a:t>band</a:t>
            </a:r>
            <a:r>
              <a:rPr lang="en-US" b="1" dirty="0" smtClean="0"/>
              <a:t> STA can be regarded as </a:t>
            </a:r>
            <a:r>
              <a:rPr lang="en-US" altLang="zh-CN" b="1" dirty="0"/>
              <a:t>multi-link device</a:t>
            </a:r>
            <a:endParaRPr lang="en-US" altLang="zh-CN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</a:t>
            </a:r>
            <a:r>
              <a:rPr lang="en-US" altLang="zh-CN" b="1" dirty="0" smtClean="0">
                <a:ea typeface="+mn-ea"/>
                <a:cs typeface="+mn-cs"/>
              </a:rPr>
              <a:t>such categorization is not reasonable</a:t>
            </a:r>
          </a:p>
          <a:p>
            <a:pPr lvl="1"/>
            <a:r>
              <a:rPr lang="en-US" altLang="zh-CN" sz="1400" dirty="0"/>
              <a:t>First, it does not keep consistent with </a:t>
            </a:r>
            <a:r>
              <a:rPr lang="en-US" altLang="zh-CN" sz="1400" dirty="0" smtClean="0"/>
              <a:t>multi-band </a:t>
            </a:r>
            <a:r>
              <a:rPr lang="en-US" altLang="zh-CN" sz="1400" dirty="0"/>
              <a:t>capable device in the draft where it has more than one </a:t>
            </a:r>
            <a:r>
              <a:rPr lang="en-US" altLang="zh-CN" sz="1400" dirty="0" smtClean="0"/>
              <a:t>STA</a:t>
            </a:r>
          </a:p>
          <a:p>
            <a:pPr lvl="1"/>
            <a:r>
              <a:rPr lang="en-US" altLang="zh-CN" sz="1400" dirty="0" smtClean="0"/>
              <a:t>There is big difference between STA and multi-link device, one only allows the traffic to be sent in one link at a time, but the other allows the traffic to be sent more than one link simultaneously</a:t>
            </a:r>
          </a:p>
          <a:p>
            <a:pPr lvl="1"/>
            <a:r>
              <a:rPr lang="en-US" altLang="zh-CN" sz="1400" dirty="0"/>
              <a:t>N</a:t>
            </a:r>
            <a:r>
              <a:rPr lang="en-US" altLang="zh-CN" sz="1400" dirty="0" smtClean="0"/>
              <a:t>o more extra one link maintenance work like multi-link device for single band STA because only one link is configured to work at a time and this configuration is much quasi-static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4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Could One STA Belong to Multi-link?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Besides </a:t>
            </a:r>
            <a:r>
              <a:rPr lang="en-US" altLang="zh-CN" dirty="0"/>
              <a:t>the </a:t>
            </a:r>
            <a:r>
              <a:rPr lang="en-US" altLang="zh-CN" dirty="0" smtClean="0"/>
              <a:t>categorization, is there any necessity to simplify the protocols for single band STA in 802.11be?</a:t>
            </a:r>
          </a:p>
          <a:p>
            <a:pPr lvl="1"/>
            <a:r>
              <a:rPr lang="en-US" altLang="zh-CN" sz="1800" dirty="0" smtClean="0"/>
              <a:t>We are open to it, but we need evaluate its benefit first</a:t>
            </a:r>
          </a:p>
          <a:p>
            <a:pPr lvl="1" indent="285750"/>
            <a:r>
              <a:rPr lang="en-US" altLang="zh-CN" sz="1400" dirty="0"/>
              <a:t>How often does the single band STA change its working channel </a:t>
            </a:r>
          </a:p>
          <a:p>
            <a:pPr lvl="1" indent="285750"/>
            <a:r>
              <a:rPr lang="en-US" altLang="zh-CN" sz="1400" dirty="0"/>
              <a:t>How much is the overhead for one extra link maintenance for single band STA</a:t>
            </a:r>
          </a:p>
          <a:p>
            <a:pPr lvl="1"/>
            <a:r>
              <a:rPr lang="en-US" altLang="zh-CN" sz="1800" dirty="0" smtClean="0"/>
              <a:t>Now we also have </a:t>
            </a:r>
            <a:r>
              <a:rPr lang="en-US" altLang="zh-CN" sz="1800" dirty="0"/>
              <a:t>neighbor report, fast BSS </a:t>
            </a:r>
            <a:r>
              <a:rPr lang="en-US" altLang="zh-CN" sz="1800" dirty="0" smtClean="0"/>
              <a:t>transition, BSS transition management </a:t>
            </a:r>
            <a:r>
              <a:rPr lang="en-US" altLang="zh-CN" sz="1800" dirty="0"/>
              <a:t>and so on in the draft </a:t>
            </a:r>
            <a:r>
              <a:rPr lang="en-US" altLang="zh-CN" sz="1800" dirty="0" smtClean="0"/>
              <a:t>to achieve the traffic steering for the single band STA. Are they enough? </a:t>
            </a:r>
          </a:p>
          <a:p>
            <a:pPr lvl="1"/>
            <a:r>
              <a:rPr lang="en-US" altLang="zh-CN" sz="1800" dirty="0" smtClean="0"/>
              <a:t>In the context of multi-link AP device, is there any other work to do?</a:t>
            </a:r>
          </a:p>
          <a:p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/>
              <a:t>existing architectures in </a:t>
            </a:r>
            <a:r>
              <a:rPr lang="en-US" altLang="zh-CN" sz="2800" dirty="0" smtClean="0"/>
              <a:t>802.11REVmd D3.0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In </a:t>
            </a:r>
            <a:r>
              <a:rPr lang="en-US" altLang="zh-CN" sz="2000" dirty="0"/>
              <a:t>802.11REVmd </a:t>
            </a:r>
            <a:r>
              <a:rPr lang="en-US" altLang="zh-CN" sz="2000" dirty="0" smtClean="0"/>
              <a:t>D3.0 (</a:t>
            </a:r>
            <a:r>
              <a:rPr lang="en-US" sz="2000" dirty="0"/>
              <a:t>4.9.4 Reference model for multi-band operation</a:t>
            </a:r>
            <a:r>
              <a:rPr lang="en-US" altLang="zh-CN" sz="2000" dirty="0" smtClean="0"/>
              <a:t>), it says </a:t>
            </a:r>
          </a:p>
          <a:p>
            <a:pPr lvl="1"/>
            <a:r>
              <a:rPr lang="en-US" altLang="zh-CN" sz="1400" dirty="0"/>
              <a:t>A multi-band capable device can manage operation over more than one frequency band/channel. </a:t>
            </a:r>
            <a:r>
              <a:rPr lang="en-US" altLang="zh-CN" sz="1400" dirty="0" smtClean="0"/>
              <a:t>The operation </a:t>
            </a:r>
            <a:r>
              <a:rPr lang="en-US" altLang="zh-CN" sz="1400" dirty="0"/>
              <a:t>across the different frequency bands/channels can be simultaneous or </a:t>
            </a:r>
            <a:r>
              <a:rPr lang="en-US" altLang="zh-CN" sz="1400" dirty="0" err="1"/>
              <a:t>nonsimultaneous</a:t>
            </a:r>
            <a:r>
              <a:rPr lang="en-US" altLang="zh-CN" sz="1400" dirty="0"/>
              <a:t>.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 </a:t>
            </a:r>
            <a:r>
              <a:rPr lang="en-US" altLang="zh-CN" sz="1400" dirty="0" smtClean="0"/>
              <a:t>multi-band capable device can also support multiple MAC </a:t>
            </a:r>
            <a:r>
              <a:rPr lang="en-US" altLang="zh-CN" sz="1400" dirty="0" err="1" smtClean="0"/>
              <a:t>sublayers</a:t>
            </a:r>
            <a:r>
              <a:rPr lang="en-US" altLang="zh-CN" sz="1400" dirty="0" smtClean="0"/>
              <a:t>.</a:t>
            </a:r>
          </a:p>
          <a:p>
            <a:pPr lvl="1"/>
            <a:r>
              <a:rPr lang="en-US" altLang="zh-CN" sz="1400" dirty="0" smtClean="0"/>
              <a:t>The multi-band procedures (see 11.32 (Multi-band operation)) allow a pair of multi-band capable devices to discover, synchronize, (de)authenticate, (re)associate, disassociate, and manage resources with each other on any common band/channel that is supported by both STAs.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There </a:t>
            </a:r>
            <a:r>
              <a:rPr lang="en-US" altLang="zh-CN" b="1" dirty="0">
                <a:ea typeface="+mn-ea"/>
                <a:cs typeface="+mn-cs"/>
              </a:rPr>
              <a:t>are two kinds of multi-band capable device</a:t>
            </a:r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One </a:t>
            </a:r>
            <a:r>
              <a:rPr lang="en-US" altLang="zh-CN" b="1" dirty="0" smtClean="0">
                <a:ea typeface="+mn-ea"/>
                <a:cs typeface="+mn-cs"/>
              </a:rPr>
              <a:t>is to support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altLang="zh-CN" b="1" dirty="0" smtClean="0">
                <a:ea typeface="+mn-ea"/>
                <a:cs typeface="+mn-cs"/>
              </a:rPr>
              <a:t>transparent FST</a:t>
            </a:r>
          </a:p>
          <a:p>
            <a:pPr lvl="1"/>
            <a:r>
              <a:rPr lang="en-US" altLang="zh-CN" sz="1400" dirty="0" smtClean="0"/>
              <a:t>Only supports the function of flow level[2] </a:t>
            </a:r>
          </a:p>
          <a:p>
            <a:pPr lvl="1"/>
            <a:r>
              <a:rPr lang="en-US" altLang="zh-CN" sz="1400" dirty="0" smtClean="0"/>
              <a:t>But all the STAs share the same MAC </a:t>
            </a:r>
          </a:p>
          <a:p>
            <a:pPr marL="457200" lvl="1" indent="0">
              <a:buNone/>
            </a:pPr>
            <a:r>
              <a:rPr lang="en-US" altLang="zh-CN" sz="1400" dirty="0"/>
              <a:t>SAP as packet level architecture [2] and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multi-link </a:t>
            </a:r>
            <a:r>
              <a:rPr lang="en-US" altLang="zh-CN" sz="1400" dirty="0"/>
              <a:t>logical entity [1] </a:t>
            </a:r>
          </a:p>
          <a:p>
            <a:pPr lvl="1"/>
            <a:endParaRPr lang="en-US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327" y="4393062"/>
            <a:ext cx="4230687" cy="207799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387" y="1717766"/>
            <a:ext cx="4264367" cy="228332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The existing architectures in 802.11REVmd D3.0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altLang="zh-CN" sz="2000" dirty="0" smtClean="0"/>
              <a:t>The other supports non-transparent FST</a:t>
            </a:r>
          </a:p>
          <a:p>
            <a:pPr lvl="1"/>
            <a:r>
              <a:rPr lang="en-US" altLang="zh-CN" sz="1400" dirty="0" smtClean="0"/>
              <a:t>Only supports </a:t>
            </a:r>
            <a:r>
              <a:rPr lang="en-US" altLang="zh-CN" sz="1400" dirty="0"/>
              <a:t>the function of flow level[2]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And each STA has its own MAC SAP as </a:t>
            </a:r>
          </a:p>
          <a:p>
            <a:pPr marL="457200" lvl="1" indent="0">
              <a:buNone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flow level architecture [2]</a:t>
            </a:r>
          </a:p>
          <a:p>
            <a:pPr lvl="1"/>
            <a:endParaRPr lang="en-US" altLang="zh-CN" sz="1400" dirty="0" smtClean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As pointed in [3]</a:t>
            </a:r>
            <a:r>
              <a:rPr lang="zh-CN" altLang="en-US" b="1" dirty="0" smtClean="0">
                <a:ea typeface="+mn-ea"/>
                <a:cs typeface="+mn-cs"/>
              </a:rPr>
              <a:t>，</a:t>
            </a:r>
            <a:r>
              <a:rPr lang="en-US" altLang="zh-CN" b="1" dirty="0" smtClean="0">
                <a:ea typeface="+mn-ea"/>
                <a:cs typeface="+mn-cs"/>
              </a:rPr>
              <a:t>here we also do not advocate </a:t>
            </a:r>
            <a:r>
              <a:rPr lang="en-US" altLang="zh-CN" b="1" dirty="0">
                <a:ea typeface="+mn-ea"/>
                <a:cs typeface="+mn-cs"/>
              </a:rPr>
              <a:t>to use FST but only </a:t>
            </a:r>
            <a:r>
              <a:rPr lang="en-US" altLang="zh-CN" b="1" dirty="0" smtClean="0">
                <a:ea typeface="+mn-ea"/>
                <a:cs typeface="+mn-cs"/>
              </a:rPr>
              <a:t>want </a:t>
            </a:r>
            <a:r>
              <a:rPr lang="en-US" altLang="zh-CN" b="1" dirty="0">
                <a:ea typeface="+mn-ea"/>
                <a:cs typeface="+mn-cs"/>
              </a:rPr>
              <a:t>to point out that </a:t>
            </a:r>
            <a:r>
              <a:rPr lang="en-US" altLang="zh-CN" b="1" dirty="0" smtClean="0">
                <a:ea typeface="+mn-ea"/>
                <a:cs typeface="+mn-cs"/>
              </a:rPr>
              <a:t>architecture </a:t>
            </a:r>
            <a:r>
              <a:rPr lang="en-US" altLang="zh-CN" b="1" dirty="0">
                <a:ea typeface="+mn-ea"/>
                <a:cs typeface="+mn-cs"/>
              </a:rPr>
              <a:t>exists in </a:t>
            </a:r>
            <a:r>
              <a:rPr lang="en-US" altLang="zh-CN" b="1" dirty="0" smtClean="0">
                <a:ea typeface="+mn-ea"/>
                <a:cs typeface="+mn-cs"/>
              </a:rPr>
              <a:t>draft. </a:t>
            </a:r>
          </a:p>
          <a:p>
            <a:pPr lvl="1"/>
            <a:r>
              <a:rPr lang="en-US" altLang="zh-CN" sz="1400" dirty="0"/>
              <a:t>FST procedure is much complicate, and it also does not clearly describe how to deliver the same kind of traffic over multiple bands </a:t>
            </a:r>
            <a:r>
              <a:rPr lang="en-US" altLang="zh-CN" sz="1400" dirty="0" smtClean="0"/>
              <a:t>simultaneously. The new operation is needed to support the function of packet level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Based on the above reference </a:t>
            </a:r>
            <a:r>
              <a:rPr lang="en-US" altLang="zh-CN" b="1" dirty="0" smtClean="0">
                <a:ea typeface="+mn-ea"/>
                <a:cs typeface="+mn-cs"/>
              </a:rPr>
              <a:t>models, </a:t>
            </a:r>
            <a:r>
              <a:rPr lang="en-US" altLang="zh-CN" b="1" dirty="0">
                <a:ea typeface="+mn-ea"/>
                <a:cs typeface="+mn-cs"/>
              </a:rPr>
              <a:t>we propose </a:t>
            </a:r>
            <a:r>
              <a:rPr lang="en-US" altLang="zh-CN" b="1" dirty="0" smtClean="0">
                <a:ea typeface="+mn-ea"/>
                <a:cs typeface="+mn-cs"/>
              </a:rPr>
              <a:t>a clear </a:t>
            </a:r>
            <a:r>
              <a:rPr lang="en-US" altLang="zh-CN" b="1" dirty="0">
                <a:ea typeface="+mn-ea"/>
                <a:cs typeface="+mn-cs"/>
              </a:rPr>
              <a:t>terminology for multi-link in the next </a:t>
            </a:r>
            <a:r>
              <a:rPr lang="en-US" altLang="zh-CN" b="1" dirty="0" smtClean="0">
                <a:ea typeface="+mn-ea"/>
                <a:cs typeface="+mn-cs"/>
              </a:rPr>
              <a:t>slide</a:t>
            </a:r>
          </a:p>
          <a:p>
            <a:pPr lvl="1"/>
            <a:r>
              <a:rPr lang="en-US" altLang="zh-CN" sz="1400" dirty="0"/>
              <a:t>Try to reuse the existing </a:t>
            </a:r>
            <a:r>
              <a:rPr lang="en-US" altLang="zh-CN" sz="1400" dirty="0" smtClean="0"/>
              <a:t>architectures, and keep consistent with terminology of multi-band capable device</a:t>
            </a:r>
            <a:endParaRPr lang="en-US" altLang="zh-CN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capable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Multi-link capable </a:t>
            </a:r>
            <a:r>
              <a:rPr lang="en-US" altLang="zh-CN" sz="1800" dirty="0" smtClean="0"/>
              <a:t>device: </a:t>
            </a:r>
            <a:r>
              <a:rPr lang="en-US" altLang="zh-CN" sz="1800" b="0" dirty="0"/>
              <a:t>A device that has </a:t>
            </a:r>
            <a:r>
              <a:rPr lang="en-US" altLang="zh-CN" sz="1800" b="0" dirty="0" smtClean="0"/>
              <a:t>more than </a:t>
            </a:r>
            <a:r>
              <a:rPr lang="en-US" altLang="zh-CN" sz="1800" b="0" dirty="0"/>
              <a:t>one affiliated </a:t>
            </a:r>
            <a:r>
              <a:rPr lang="en-US" altLang="zh-CN" sz="1800" b="0" dirty="0" smtClean="0"/>
              <a:t>STA, </a:t>
            </a:r>
            <a:r>
              <a:rPr lang="en-US" altLang="zh-CN" sz="1800" b="0" dirty="0"/>
              <a:t>which can operate in </a:t>
            </a:r>
            <a:r>
              <a:rPr lang="en-US" altLang="zh-CN" sz="1800" b="0" dirty="0" smtClean="0"/>
              <a:t>different </a:t>
            </a:r>
            <a:r>
              <a:rPr lang="en-US" altLang="zh-CN" sz="1800" b="0" dirty="0"/>
              <a:t>frequency </a:t>
            </a:r>
            <a:r>
              <a:rPr lang="en-US" altLang="zh-CN" sz="1800" b="0" dirty="0" smtClean="0"/>
              <a:t>bands/channels. </a:t>
            </a:r>
          </a:p>
          <a:p>
            <a:pPr lvl="1"/>
            <a:r>
              <a:rPr lang="en-US" altLang="zh-CN" sz="1600" b="1" dirty="0" smtClean="0"/>
              <a:t>Multi-link capable transparent device: </a:t>
            </a:r>
            <a:r>
              <a:rPr lang="en-US" altLang="zh-CN" sz="1600" dirty="0" smtClean="0"/>
              <a:t>A device that has more than one affiliated STA, which can operate </a:t>
            </a:r>
            <a:r>
              <a:rPr lang="en-US" altLang="zh-CN" sz="1600" dirty="0"/>
              <a:t>different frequency </a:t>
            </a:r>
            <a:r>
              <a:rPr lang="en-US" altLang="zh-CN" sz="1600" dirty="0" smtClean="0"/>
              <a:t>bands/channels. The device has a single MAC SAP presented to the logical link control (LLC) layer for all of the affiliated STAs that are identified by one common MAC address.</a:t>
            </a:r>
          </a:p>
          <a:p>
            <a:pPr lvl="1" indent="285750"/>
            <a:r>
              <a:rPr lang="en-US" altLang="zh-CN" sz="1400" dirty="0" smtClean="0"/>
              <a:t>Whether the affiliated STA has its own MAC address is TBD</a:t>
            </a:r>
          </a:p>
          <a:p>
            <a:pPr lvl="1"/>
            <a:r>
              <a:rPr lang="en-US" altLang="zh-CN" sz="1600" b="1" dirty="0"/>
              <a:t>Multi-link capable non-transparent device: </a:t>
            </a:r>
            <a:r>
              <a:rPr lang="en-US" altLang="zh-CN" sz="1600" dirty="0"/>
              <a:t>A device that </a:t>
            </a:r>
            <a:r>
              <a:rPr lang="en-US" altLang="zh-CN" sz="1600" dirty="0" smtClean="0"/>
              <a:t>has </a:t>
            </a:r>
            <a:r>
              <a:rPr lang="en-US" altLang="zh-CN" sz="1600" dirty="0"/>
              <a:t>more than one affiliated </a:t>
            </a:r>
            <a:r>
              <a:rPr lang="en-US" altLang="zh-CN" sz="1600" dirty="0" smtClean="0"/>
              <a:t>STA, </a:t>
            </a:r>
            <a:r>
              <a:rPr lang="en-US" altLang="zh-CN" sz="1600" dirty="0"/>
              <a:t>which can operate in different frequency </a:t>
            </a:r>
            <a:r>
              <a:rPr lang="en-US" altLang="zh-CN" sz="1600" dirty="0" smtClean="0"/>
              <a:t>bands/channels. </a:t>
            </a:r>
            <a:r>
              <a:rPr lang="en-US" altLang="zh-CN" sz="1600" dirty="0"/>
              <a:t>The device has a single MAC SAP presented to the logical link control (LLC) layer for each affiliated STA that is identified by </a:t>
            </a:r>
            <a:r>
              <a:rPr lang="en-US" altLang="zh-CN" sz="1600" dirty="0" smtClean="0"/>
              <a:t>a </a:t>
            </a:r>
            <a:r>
              <a:rPr lang="en-US" altLang="zh-CN" sz="1600" dirty="0"/>
              <a:t>MAC address.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</a:t>
            </a:r>
            <a:r>
              <a:rPr lang="en-US" altLang="zh-CN" sz="1800" b="1" dirty="0">
                <a:ea typeface="+mn-ea"/>
                <a:cs typeface="+mn-cs"/>
              </a:rPr>
              <a:t>AP 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affiliated STA is an AP. </a:t>
            </a:r>
          </a:p>
          <a:p>
            <a:pPr marL="342900" lvl="1" indent="-342900">
              <a:buChar char="•"/>
            </a:pPr>
            <a:r>
              <a:rPr lang="en-US" altLang="zh-CN" sz="1800" b="1" dirty="0">
                <a:ea typeface="+mn-ea"/>
                <a:cs typeface="+mn-cs"/>
              </a:rPr>
              <a:t>Multi-link </a:t>
            </a:r>
            <a:r>
              <a:rPr lang="en-US" altLang="zh-CN" sz="1800" b="1" dirty="0" smtClean="0">
                <a:ea typeface="+mn-ea"/>
                <a:cs typeface="+mn-cs"/>
              </a:rPr>
              <a:t>capable non-AP </a:t>
            </a:r>
            <a:r>
              <a:rPr lang="en-US" altLang="zh-CN" sz="1800" b="1" dirty="0">
                <a:ea typeface="+mn-ea"/>
                <a:cs typeface="+mn-cs"/>
              </a:rPr>
              <a:t>device: </a:t>
            </a:r>
            <a:r>
              <a:rPr lang="en-US" altLang="zh-CN" sz="1800" dirty="0">
                <a:ea typeface="+mn-ea"/>
                <a:cs typeface="+mn-cs"/>
              </a:rPr>
              <a:t>A multi-link capable device, where each </a:t>
            </a:r>
            <a:r>
              <a:rPr lang="en-US" altLang="zh-CN" sz="1800" dirty="0" smtClean="0">
                <a:ea typeface="+mn-ea"/>
                <a:cs typeface="+mn-cs"/>
              </a:rPr>
              <a:t>affiliated STA </a:t>
            </a:r>
            <a:r>
              <a:rPr lang="en-US" altLang="zh-CN" sz="1800" dirty="0">
                <a:ea typeface="+mn-ea"/>
                <a:cs typeface="+mn-cs"/>
              </a:rPr>
              <a:t>is a non-AP STA</a:t>
            </a:r>
            <a:endParaRPr lang="zh-CN" altLang="en-US" sz="1800" dirty="0"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more accurate unified framework for multi-link operation is proposed and it keeps the consistent with the existing architecture of the related multi-band capable device in the draft</a:t>
            </a:r>
          </a:p>
          <a:p>
            <a:pPr lvl="1"/>
            <a:r>
              <a:rPr lang="en-US" altLang="zh-CN" sz="1400" dirty="0"/>
              <a:t>Multi-link capable </a:t>
            </a:r>
            <a:r>
              <a:rPr lang="en-US" altLang="zh-CN" sz="1400" dirty="0" smtClean="0"/>
              <a:t>device</a:t>
            </a:r>
            <a:r>
              <a:rPr lang="en-US" altLang="zh-CN" sz="1400" dirty="0"/>
              <a:t>,</a:t>
            </a:r>
            <a:r>
              <a:rPr lang="en-US" altLang="zh-CN" sz="1400" dirty="0" smtClean="0"/>
              <a:t> multi-link </a:t>
            </a:r>
            <a:r>
              <a:rPr lang="en-US" altLang="zh-CN" sz="1400" dirty="0"/>
              <a:t>capable transparent device </a:t>
            </a:r>
            <a:r>
              <a:rPr lang="en-US" altLang="zh-CN" sz="1400" dirty="0" smtClean="0"/>
              <a:t>and multi-link </a:t>
            </a:r>
            <a:r>
              <a:rPr lang="en-US" altLang="zh-CN" sz="1400" dirty="0"/>
              <a:t>capable non-transparent device</a:t>
            </a:r>
          </a:p>
          <a:p>
            <a:r>
              <a:rPr lang="en-US" altLang="zh-CN" dirty="0" smtClean="0"/>
              <a:t>To facilitate the process of the multi-link feature, we suggest to discuss the operations </a:t>
            </a:r>
            <a:r>
              <a:rPr lang="en-US" altLang="zh-CN" dirty="0"/>
              <a:t>for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transparent device and </a:t>
            </a:r>
            <a:r>
              <a:rPr lang="en-US" altLang="zh-CN" dirty="0" smtClean="0"/>
              <a:t>multi-link </a:t>
            </a:r>
            <a:r>
              <a:rPr lang="en-US" altLang="zh-CN" dirty="0"/>
              <a:t>capable non-transparent </a:t>
            </a:r>
            <a:r>
              <a:rPr lang="en-US" altLang="zh-CN" dirty="0" smtClean="0"/>
              <a:t>device separately</a:t>
            </a:r>
          </a:p>
          <a:p>
            <a:pPr lvl="1"/>
            <a:r>
              <a:rPr lang="en-US" altLang="zh-CN" sz="1400" dirty="0"/>
              <a:t>T</a:t>
            </a:r>
            <a:r>
              <a:rPr lang="en-US" altLang="zh-CN" sz="1400" dirty="0" smtClean="0"/>
              <a:t>hey may be </a:t>
            </a:r>
            <a:r>
              <a:rPr lang="en-US" altLang="zh-CN" sz="1400" dirty="0"/>
              <a:t>combined after full </a:t>
            </a:r>
            <a:r>
              <a:rPr lang="en-US" altLang="zh-CN" sz="1400" dirty="0" smtClean="0"/>
              <a:t>discussion later</a:t>
            </a:r>
            <a:endParaRPr lang="en-US" altLang="zh-CN" sz="14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61530</TotalTime>
  <Words>1712</Words>
  <Application>Microsoft Office PowerPoint</Application>
  <PresentationFormat>全屏显示(4:3)</PresentationFormat>
  <Paragraphs>136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ＭＳ Ｐゴシック</vt:lpstr>
      <vt:lpstr>Times New Roman</vt:lpstr>
      <vt:lpstr>802-11-Submission</vt:lpstr>
      <vt:lpstr>Document</vt:lpstr>
      <vt:lpstr>Visio</vt:lpstr>
      <vt:lpstr>Multi-link Framework</vt:lpstr>
      <vt:lpstr>Recap</vt:lpstr>
      <vt:lpstr>Framework</vt:lpstr>
      <vt:lpstr>Could One STA Belong to Multi-link?</vt:lpstr>
      <vt:lpstr>Could One STA Belong to Multi-link?</vt:lpstr>
      <vt:lpstr>The existing architectures in 802.11REVmd D3.0</vt:lpstr>
      <vt:lpstr>The existing architectures in 802.11REVmd D3.0</vt:lpstr>
      <vt:lpstr>Multi-link capable device</vt:lpstr>
      <vt:lpstr>Summary</vt:lpstr>
      <vt:lpstr>References</vt:lpstr>
      <vt:lpstr>SP 1</vt:lpstr>
      <vt:lpstr>SP2</vt:lpstr>
      <vt:lpstr>Backup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439</cp:revision>
  <cp:lastPrinted>1998-02-10T13:28:06Z</cp:lastPrinted>
  <dcterms:created xsi:type="dcterms:W3CDTF">2013-11-12T18:41:50Z</dcterms:created>
  <dcterms:modified xsi:type="dcterms:W3CDTF">2019-11-11T18:54:12Z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(3)dxRo19+OvPwcXZTjiTX0gs21KOOBH32cBvIDyki3cyLiR1b2GFYTMzmUERBhAawr6yZ5+2kw
gJQsTR5gpjIhyqxGCusYkSRckAWjJVJLwr8KJX78UOq4JIPy57So6lDMUpLm9zI8S1oXYkO8
vouzfU1gEcz+qh/quGppJTNtfoPLP3c62CwE4yMvjYiOfsYzADqmcJia60QYDiaLzIw8YwDn
nBmWC1GKETfpTCCLjN</vt:lpwstr>
  </property>
  <property fmtid="{D5CDD505-2E9C-101B-9397-08002B2CF9AE}" pid="4" name="_2015_ms_pID_7253431">
    <vt:lpwstr>IjP/1p2kfsRcu6YGla61hu55X+2w1tL3NsZhexbLpY1gXWDBfeeTzb
GuXKJDkv5pUQdkTrxijQEnl67BNY775CAPRHPLj3vBMZw8UKJnK85b0hFzNWiUW0HglSHk1R
PQTxX9hQr/B4gGFjlTZ3CG0O5b0vJJYY0NPEhVjAezpQEwZ2NT4gcu9SGWjh5hlp6tiZAjIG
98aM1d0rK2/INABEORKWZKwsUsNrlYDySERU</vt:lpwstr>
  </property>
  <property fmtid="{D5CDD505-2E9C-101B-9397-08002B2CF9AE}" pid="5" name="_2015_ms_pID_7253432">
    <vt:lpwstr>QqskX5H6qfNwEUzk+gPxsBY=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