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3" r:id="rId4"/>
    <p:sldId id="259" r:id="rId5"/>
    <p:sldId id="261" r:id="rId6"/>
    <p:sldId id="262" r:id="rId7"/>
    <p:sldId id="274" r:id="rId8"/>
    <p:sldId id="264" r:id="rId9"/>
    <p:sldId id="265" r:id="rId10"/>
    <p:sldId id="266" r:id="rId11"/>
    <p:sldId id="267" r:id="rId12"/>
    <p:sldId id="271" r:id="rId13"/>
    <p:sldId id="269" r:id="rId14"/>
    <p:sldId id="270" r:id="rId15"/>
    <p:sldId id="272" r:id="rId16"/>
    <p:sldId id="258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gurd Schelstraete" initials="SS" lastIdx="2" clrIdx="0">
    <p:extLst>
      <p:ext uri="{19B8F6BF-5375-455C-9EA6-DF929625EA0E}">
        <p15:presenceInfo xmlns:p15="http://schemas.microsoft.com/office/powerpoint/2012/main" userId="S::sschelstraete@quantenna.com::646d2d05-647a-4363-9f78-b4f119b2af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65" autoAdjust="0"/>
    <p:restoredTop sz="94660"/>
  </p:normalViewPr>
  <p:slideViewPr>
    <p:cSldViewPr>
      <p:cViewPr varScale="1">
        <p:scale>
          <a:sx n="114" d="100"/>
          <a:sy n="114" d="100"/>
        </p:scale>
        <p:origin x="124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01T09:44:34.353" idx="2">
    <p:pos x="10" y="10"/>
    <p:text>Add more results</p:text>
    <p:extLst>
      <p:ext uri="{C676402C-5697-4E1C-873F-D02D1690AC5C}">
        <p15:threadingInfo xmlns:p15="http://schemas.microsoft.com/office/powerpoint/2012/main" timeZoneBias="4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Quantenna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Quantenna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802.11-19/1934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63473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Precoding performance using implicit channel estimation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6069" y="248893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2019-11-08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9367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B8E0D2A-BD1F-41EE-9D78-7CE8EE3C09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431730"/>
            <a:ext cx="8382000" cy="220707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E71EF-A20C-4225-A894-DE77E054D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/>
              <a:t>SU BF performance – over the 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B5A8E-909F-4306-B75A-BF61C44CB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4038600"/>
            <a:ext cx="3276600" cy="1828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MCS 7, 2 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Measurements taken in office environment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Minor degradation from implicit feedback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C959C3-1469-4D25-B0F6-58954A48BCB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304AB-94B0-4178-9929-F086B66058E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F97354-2F06-444C-9FCB-ECC1185E0B6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47C2A7F-B0E1-49C4-BA45-CC8F52B12C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5261" y="3980027"/>
            <a:ext cx="3540863" cy="22898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7ECA071-893A-46A2-938D-50FBC0B39D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5261" y="1519804"/>
            <a:ext cx="3540863" cy="228985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06024E4-9E9B-4ED0-B1E5-57B3098ECB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137" y="1519804"/>
            <a:ext cx="3540863" cy="228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264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E63C8-2208-4EA9-98E9-5036B8DE2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Calibration coefficients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3F80FC-DB29-4528-AABD-4E81A53F81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BBED1-D017-4253-A346-58E7B9735D9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779886-9C64-4BD3-B1F5-D03DE9DA9D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2B86C0-5843-4859-98BD-F3AC2460CC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657801"/>
            <a:ext cx="8686851" cy="3542397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9B87AEB1-301A-42B0-BB77-8CDB24E649A3}"/>
              </a:ext>
            </a:extLst>
          </p:cNvPr>
          <p:cNvGrpSpPr/>
          <p:nvPr/>
        </p:nvGrpSpPr>
        <p:grpSpPr>
          <a:xfrm>
            <a:off x="7344376" y="5515605"/>
            <a:ext cx="1485090" cy="615717"/>
            <a:chOff x="8897567" y="441365"/>
            <a:chExt cx="1364135" cy="77933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9D8733F2-B7C6-42BB-A733-D0BCE6AD623A}"/>
                </a:ext>
              </a:extLst>
            </p:cNvPr>
            <p:cNvGrpSpPr/>
            <p:nvPr/>
          </p:nvGrpSpPr>
          <p:grpSpPr>
            <a:xfrm>
              <a:off x="8897567" y="455453"/>
              <a:ext cx="1260374" cy="765242"/>
              <a:chOff x="8897567" y="466928"/>
              <a:chExt cx="1260374" cy="765242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EBAA4F16-B704-44B1-B5EB-D29BEC358994}"/>
                  </a:ext>
                </a:extLst>
              </p:cNvPr>
              <p:cNvSpPr/>
              <p:nvPr/>
            </p:nvSpPr>
            <p:spPr>
              <a:xfrm>
                <a:off x="8897567" y="466928"/>
                <a:ext cx="1260374" cy="7652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73B888FB-BC28-4481-A97F-7F0AA28CCC78}"/>
                  </a:ext>
                </a:extLst>
              </p:cNvPr>
              <p:cNvCxnSpPr/>
              <p:nvPr/>
            </p:nvCxnSpPr>
            <p:spPr>
              <a:xfrm>
                <a:off x="9001328" y="609600"/>
                <a:ext cx="291829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7D37694C-EBD5-486E-9FEC-49C151D6C66C}"/>
                  </a:ext>
                </a:extLst>
              </p:cNvPr>
              <p:cNvCxnSpPr/>
              <p:nvPr/>
            </p:nvCxnSpPr>
            <p:spPr>
              <a:xfrm>
                <a:off x="9001328" y="989242"/>
                <a:ext cx="291829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E403666-C57E-4421-BD32-8493EA4A8E51}"/>
                </a:ext>
              </a:extLst>
            </p:cNvPr>
            <p:cNvSpPr txBox="1"/>
            <p:nvPr/>
          </p:nvSpPr>
          <p:spPr>
            <a:xfrm>
              <a:off x="9278786" y="817968"/>
              <a:ext cx="982916" cy="389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amplitude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DB5DC6D-202C-4E32-935A-6A1DB7D1FE48}"/>
                </a:ext>
              </a:extLst>
            </p:cNvPr>
            <p:cNvSpPr txBox="1"/>
            <p:nvPr/>
          </p:nvSpPr>
          <p:spPr>
            <a:xfrm>
              <a:off x="9269759" y="441365"/>
              <a:ext cx="756216" cy="389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phase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8978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097CA-5696-4CBD-B8BD-33F1B8D8D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 MU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C4D5A-66FC-4564-93FD-485372177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Three different scenarios considered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 with 4-stream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 with 8-stream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 with implicit (calibrated) channel feedback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is 8x8, STA is 2x2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Channels are simulated channel D with added impairments to model front-end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Amplitude offset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Random phase offsets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7417CA-426F-4C41-9FE5-75F3218EDF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7FDE7-07C0-4236-A38A-68D22EFF4FF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13C58D-E928-4921-A24C-6B2F7E53F9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897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E71EF-A20C-4225-A894-DE77E054D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B5A8E-909F-4306-B75A-BF61C44CB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4078287"/>
            <a:ext cx="3124200" cy="228985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Simulated Channel D with various amplitude offsets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Random phase offsets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Major improvement relative to 4SS feedback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1 – 1.5 dB difference relative to 8SS feedback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C959C3-1469-4D25-B0F6-58954A48BC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304AB-94B0-4178-9929-F086B66058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F97354-2F06-444C-9FCB-ECC1185E0B6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958299-7B10-4CB6-9AFB-BDC1A7AD05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078" y="1539370"/>
            <a:ext cx="3540863" cy="22898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50D0FFC-507E-4C7F-ABB0-7F3A44BEFE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3606" y="1539370"/>
            <a:ext cx="3540863" cy="228985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2361013-048B-4F80-BCD4-953A43B68B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3606" y="4007391"/>
            <a:ext cx="3540863" cy="228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080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60D0D-0FB0-4A69-B145-8369066E4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08899-E557-4D8D-B29F-5505CA291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600200"/>
            <a:ext cx="7770813" cy="3962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Presented results for precoding based on implicit channel estimation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Simple calibration algorithm 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More advanced algorithms could be considered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 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Little to no degradation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 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Major improvement over 4-stream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Minor degradation relative to 8-stream feedback	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NOTE: impact of overhead not considered in assessing performance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73E2D4-9C04-40CC-9799-17B1C7BBAD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75393-B868-4D9F-B9B8-64F63168AD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DD639C0-8DA8-40B1-9ED4-BF50A31999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444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9DBE1-8847-4374-AE20-C4D06D3D2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FEB1E-B3FE-4BE0-930E-906EC3398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Implicit channel estimation with calibration is a good candidate method for reducing </a:t>
            </a:r>
            <a:r>
              <a:rPr lang="en-US"/>
              <a:t>sounding overhead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339B28-8885-4E69-8A32-741716BB6B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B0829-F11C-4F05-8FC7-04799EED3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8F8B83-067E-4D3A-AC5D-CCC277A932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341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64638-EC7A-42D6-8087-BEC509C90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5D869-BB60-4716-AFF6-229D7C06B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MU sounding improvements, IEEE 802.11-18/1191</a:t>
            </a:r>
          </a:p>
          <a:p>
            <a:pPr marL="0" indent="0">
              <a:buNone/>
            </a:pPr>
            <a:r>
              <a:rPr lang="en-GB" altLang="en-US" dirty="0"/>
              <a:t>[2] </a:t>
            </a:r>
            <a:r>
              <a:rPr lang="en-US" altLang="en-US" dirty="0"/>
              <a:t>	Implicit Channel Sounding in IEEE 802.11, </a:t>
            </a:r>
            <a:r>
              <a:rPr lang="en-GB" altLang="en-US" dirty="0"/>
              <a:t>IEEE 802.11-19/0768</a:t>
            </a:r>
          </a:p>
          <a:p>
            <a:pPr marL="0" indent="0"/>
            <a:r>
              <a:rPr lang="en-US" dirty="0"/>
              <a:t>[3] </a:t>
            </a:r>
            <a:r>
              <a:rPr lang="en-US" altLang="en-US" dirty="0"/>
              <a:t>Implicit Channel Sounding in IEEE 802.11 (Feasibility Study), </a:t>
            </a:r>
            <a:r>
              <a:rPr lang="en-GB" altLang="en-US" dirty="0"/>
              <a:t>IEEE 802.11-19/0767</a:t>
            </a:r>
          </a:p>
          <a:p>
            <a:r>
              <a:rPr lang="en-US" dirty="0"/>
              <a:t>[4] </a:t>
            </a:r>
            <a:r>
              <a:rPr lang="en-GB" dirty="0"/>
              <a:t>Implicit sounding overhead analysis, IEEE 802.11-19/1268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095328-DF13-4AFD-8528-0D9A988720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5F69A-4DDB-45A7-84C0-69E2B8FFDC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B35970-EE49-4EA6-9DD4-954B593070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195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BE7F4-D935-43B8-9072-C09060C81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AB84F-4F7E-4ABA-B16D-712DAA104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 802.11 sounding protocols are based on sounding followed by explicit sounding feedback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These explicit protocols can 	potentially take up a lot of airtime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Implicit sounding [1, 2] has been suggested as a way to reduce sounding overhead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Overhead of different schemes (implicit vs. explicit) was compared in [4]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C545ED-D966-4FC6-B4AC-346B92ED6E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7151E-99EC-4A84-A40F-8DEA2F234C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90D181B-C792-452D-81C4-DDFE13D7D1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1642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04633-8BCF-45BC-97CC-A12786C85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5F68E-A4B7-4ED1-8552-0A4368CFC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important question is how well implicit channel estimation (CE) performs when used with precoding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submission looks at precoding performance using either implicit or explicit channel estimates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use a combination of measured and simulation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1C3D9-51C8-45AA-A15D-292E64357D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39EBD-1502-4300-B178-01538F51AA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277F46-2701-4023-B6E2-CC88104C5E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221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8BDFA-AAC9-4A16-A506-C6CBA6BB9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channel estimation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94137-9AF3-464D-8335-20AD29604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840175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estimate obtained for “reverse” channel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Beamformer may request </a:t>
            </a:r>
            <a:r>
              <a:rPr lang="en-US" dirty="0" err="1"/>
              <a:t>BFee</a:t>
            </a:r>
            <a:r>
              <a:rPr lang="en-US" dirty="0"/>
              <a:t> to send NDP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Or wait for an ad-hoc opportunity 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BFer</a:t>
            </a:r>
            <a:r>
              <a:rPr lang="en-US" dirty="0"/>
              <a:t> estimates reverse channel from the NDP (or other packet)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BFer</a:t>
            </a:r>
            <a:r>
              <a:rPr lang="en-US" dirty="0"/>
              <a:t> adjusts reverse channel with calibration coefficients and uses it as an approximation of the forward channel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ACA41-434C-421F-8063-65811A1F89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EEEB7-51C3-4DD2-9E84-07D7B8C012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1453D8-D4F2-438E-8E99-2DAC6107F7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1BBCC2-14DD-4367-A6BF-6728056EE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473876"/>
            <a:ext cx="6019800" cy="982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408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0FE96-3E94-467E-8F39-6DF4D23C2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&amp; simulation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E2570-A5AF-443D-8E9B-0726A8165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147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measurements were taken in different environments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Shield Box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Office environment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BFer</a:t>
            </a:r>
            <a:r>
              <a:rPr lang="en-US" dirty="0"/>
              <a:t>: 4x4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BFee</a:t>
            </a:r>
            <a:r>
              <a:rPr lang="en-US" dirty="0"/>
              <a:t>: 2x2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 matrix collected using NDP on both ends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2x4 AP→STA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4x2 STA→AP channels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803333-2EE3-4095-A126-6A5DB0291A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0169F-E908-4DE7-919C-C9CA2028B27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B3B1CBA-CF28-408F-A347-08C1B4FCC5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9879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E9718-D95F-4521-AA81-1CBDC4D49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&amp; simulation setup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94126-76A1-437F-9262-AEDA518D9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Calibration was performed off-line on the measured (reverse) channels (MATLAB)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Calibration coefficients were determined using MMSE criterion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Precoding based on explicit DL channel was compared with precoding based on calibrated UL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Using the measured channels in simulation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Both BF and MU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FC9A63-24F9-49F0-8B16-C17665059B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6D127-2687-44CB-98B3-1D4204504F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42996-9B4C-431C-A423-8BED6A0283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587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B9F4A-B1EE-4223-B0BB-FC62DCDD2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FFDAE-879A-48C3-A937-980B1287A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DAE1F0-4B9D-4BB4-B322-D251CEA4FA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3C0E2-678F-4EF8-B68E-6DD92BEA040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47521-BBE8-4B34-827A-A59C9E1FC18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B26D43-F2D7-4CAE-B4DA-0E4EEC361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362200"/>
            <a:ext cx="7116430" cy="14395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F16F274-F674-430D-8B4D-244FD4D808C7}"/>
                  </a:ext>
                </a:extLst>
              </p:cNvPr>
              <p:cNvSpPr txBox="1"/>
              <p:nvPr/>
            </p:nvSpPr>
            <p:spPr>
              <a:xfrm>
                <a:off x="5904830" y="2286000"/>
                <a:ext cx="1605183" cy="5420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𝑅𝑋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b>
                      </m:sSub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𝑇𝑋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b>
                      </m:sSub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𝑅𝑋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𝐴𝑃</m:t>
                          </m:r>
                        </m:sub>
                      </m:sSub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𝑇𝑋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𝐴𝑃</m:t>
                          </m:r>
                        </m:sub>
                      </m:sSub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F16F274-F674-430D-8B4D-244FD4D808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4830" y="2286000"/>
                <a:ext cx="1605183" cy="5420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4DFE710-20AD-4E35-85E9-49226C821B11}"/>
                  </a:ext>
                </a:extLst>
              </p:cNvPr>
              <p:cNvSpPr txBox="1"/>
              <p:nvPr/>
            </p:nvSpPr>
            <p:spPr>
              <a:xfrm>
                <a:off x="2571735" y="4038245"/>
                <a:ext cx="3410229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𝑐𝑎𝑙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𝑆𝑇𝐴</m:t>
                                  </m:r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→</m:t>
                                  </m:r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𝐴𝑃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US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4DFE710-20AD-4E35-85E9-49226C821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735" y="4038245"/>
                <a:ext cx="3410229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8E6D14F5-B382-4723-95B7-60E76CCD4C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25961" y="5203049"/>
            <a:ext cx="5046488" cy="77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017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097CA-5696-4CBD-B8BD-33F1B8D8D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 BF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C4D5A-66FC-4564-93FD-485372177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Three different scenarios are considered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Performance without BF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Performance with BF using explicit channel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Performance with BF using calibrated implicit channel information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measurements were taken in shielded environment and in office environment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 recorded by the Wi-Fi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Measured and calibrated channels were used in MATLAB simulation to find performance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7417CA-426F-4C41-9FE5-75F3218EDF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7FDE7-07C0-4236-A38A-68D22EFF4FF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13C58D-E928-4921-A24C-6B2F7E53F9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639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E71EF-A20C-4225-A894-DE77E054D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 BF performance - </a:t>
            </a:r>
            <a:r>
              <a:rPr lang="en-US" dirty="0" err="1"/>
              <a:t>shieldbox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B5A8E-909F-4306-B75A-BF61C44CB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4200" y="1782027"/>
            <a:ext cx="2321866" cy="3276600"/>
          </a:xfrm>
        </p:spPr>
        <p:txBody>
          <a:bodyPr/>
          <a:lstStyle/>
          <a:p>
            <a:pPr marL="91440" indent="-182880">
              <a:buFont typeface="Arial" panose="020B0604020202020204" pitchFamily="34" charset="0"/>
              <a:buChar char="•"/>
            </a:pPr>
            <a:r>
              <a:rPr lang="en-US" sz="1800" dirty="0"/>
              <a:t>MCS 7, 2 SS</a:t>
            </a:r>
          </a:p>
          <a:p>
            <a:pPr marL="91440" indent="-182880">
              <a:buFont typeface="Arial" panose="020B0604020202020204" pitchFamily="34" charset="0"/>
              <a:buChar char="•"/>
            </a:pPr>
            <a:r>
              <a:rPr lang="en-US" sz="1800" dirty="0"/>
              <a:t>Setup in shielded environment</a:t>
            </a:r>
          </a:p>
          <a:p>
            <a:pPr marL="91440" indent="-182880">
              <a:buFont typeface="Arial" panose="020B0604020202020204" pitchFamily="34" charset="0"/>
              <a:buChar char="•"/>
            </a:pPr>
            <a:r>
              <a:rPr lang="en-US" sz="1800" dirty="0"/>
              <a:t>Virtually no difference between Implicit CE with and explicit 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C959C3-1469-4D25-B0F6-58954A48BC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304AB-94B0-4178-9929-F086B66058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F97354-2F06-444C-9FCB-ECC1185E0B6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88AC75-95A2-45B8-8859-B48CD25F12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782027"/>
            <a:ext cx="3304806" cy="21406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4D287DE-8AB0-4F73-84E3-EB60CADC2E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1567" y="3958801"/>
            <a:ext cx="3304806" cy="21371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BFF2594-3377-4563-9CCD-C13F75A928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954986"/>
            <a:ext cx="3304806" cy="213719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52D0BEE-9A97-4FAA-8D6C-082FCB2FF5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01567" y="1782027"/>
            <a:ext cx="3304806" cy="213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171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16118</TotalTime>
  <Words>617</Words>
  <Application>Microsoft Office PowerPoint</Application>
  <PresentationFormat>On-screen Show (4:3)</PresentationFormat>
  <Paragraphs>147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Cambria Math</vt:lpstr>
      <vt:lpstr>Times New Roman</vt:lpstr>
      <vt:lpstr>Office Theme</vt:lpstr>
      <vt:lpstr>Precoding performance using implicit channel estimation</vt:lpstr>
      <vt:lpstr>Introduction</vt:lpstr>
      <vt:lpstr>Introduction</vt:lpstr>
      <vt:lpstr>Implicit channel estimation</vt:lpstr>
      <vt:lpstr>Experimental &amp; simulation setup</vt:lpstr>
      <vt:lpstr>Experimental &amp; simulation setup (2)</vt:lpstr>
      <vt:lpstr>Setup </vt:lpstr>
      <vt:lpstr>Results for BF</vt:lpstr>
      <vt:lpstr>SU BF performance - shieldbox</vt:lpstr>
      <vt:lpstr>SU BF performance – over the air</vt:lpstr>
      <vt:lpstr>Calibration coefficients</vt:lpstr>
      <vt:lpstr>Results for MU</vt:lpstr>
      <vt:lpstr>MU performance</vt:lpstr>
      <vt:lpstr>Summary</vt:lpstr>
      <vt:lpstr>Conclusion</vt:lpstr>
      <vt:lpstr>References</vt:lpstr>
    </vt:vector>
  </TitlesOfParts>
  <Company>Quantenna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Implicit sounding overhead</dc:title>
  <dc:creator>Sigurd Schelstraete</dc:creator>
  <cp:lastModifiedBy>Sigurd Schelstraete</cp:lastModifiedBy>
  <cp:revision>170</cp:revision>
  <cp:lastPrinted>1601-01-01T00:00:00Z</cp:lastPrinted>
  <dcterms:created xsi:type="dcterms:W3CDTF">2019-07-09T22:21:32Z</dcterms:created>
  <dcterms:modified xsi:type="dcterms:W3CDTF">2019-11-09T00:55:28Z</dcterms:modified>
</cp:coreProperties>
</file>