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34" r:id="rId3"/>
    <p:sldId id="347" r:id="rId4"/>
    <p:sldId id="351" r:id="rId5"/>
    <p:sldId id="352" r:id="rId6"/>
    <p:sldId id="355" r:id="rId7"/>
    <p:sldId id="353" r:id="rId8"/>
    <p:sldId id="359" r:id="rId9"/>
    <p:sldId id="34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0" autoAdjust="0"/>
    <p:restoredTop sz="88960" autoAdjust="0"/>
  </p:normalViewPr>
  <p:slideViewPr>
    <p:cSldViewPr>
      <p:cViewPr varScale="1">
        <p:scale>
          <a:sx n="59" d="100"/>
          <a:sy n="59" d="100"/>
        </p:scale>
        <p:origin x="1284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802.11-19/1931r1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2019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802.11-19/1931r1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802.11-19/1931r</a:t>
            </a:r>
            <a:r>
              <a:rPr lang="en-US" altLang="zh-CN" sz="1800" b="1" dirty="0"/>
              <a:t>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Multi-AP group formation follow-up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67412"/>
              </p:ext>
            </p:extLst>
          </p:nvPr>
        </p:nvGraphicFramePr>
        <p:xfrm>
          <a:off x="685796" y="3098680"/>
          <a:ext cx="7772402" cy="20585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[1], we initiated discussions on the fundamental framework of Multi-AP coordination, i.e., the formation of a set of APs that will participate in Multi-AP transmissions.</a:t>
            </a:r>
          </a:p>
          <a:p>
            <a:pPr lvl="1"/>
            <a:r>
              <a:rPr lang="en-US" altLang="zh-CN" dirty="0"/>
              <a:t>We proposed that we need the concept of a Multi-AP set.</a:t>
            </a:r>
          </a:p>
          <a:p>
            <a:pPr lvl="1"/>
            <a:r>
              <a:rPr lang="en-US" altLang="zh-CN" dirty="0"/>
              <a:t>However, the specific procedures of how to form the Multi-AP set, could be implementation specific, and therefore outside of the scope of 11be.</a:t>
            </a:r>
          </a:p>
          <a:p>
            <a:endParaRPr lang="en-US" altLang="zh-CN" sz="1800" dirty="0"/>
          </a:p>
          <a:p>
            <a:r>
              <a:rPr lang="en-US" altLang="zh-CN" sz="2200" dirty="0"/>
              <a:t>This contribution further investigates Multi-AP group formation.</a:t>
            </a:r>
          </a:p>
          <a:p>
            <a:endParaRPr lang="en-US" altLang="zh-CN" sz="14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27E535-8C4B-46FB-88C6-C9C2085E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29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Multi-AP coordination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primary motivation for Multi-AP feature is to leverage the coordination among multiple APs to optimize a system-level metric, such as overall throughput or average latency.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order to achieve the Multi-AP benefits, both long-term management domain coordination and specific triggering functions are needed.</a:t>
            </a:r>
          </a:p>
          <a:p>
            <a:pPr lvl="1"/>
            <a:r>
              <a:rPr lang="en-US" altLang="zh-CN" sz="1600" dirty="0"/>
              <a:t>The long-term coordination basically includes management functions such as defining the boundary of Multi-AP functions and general operation rules.</a:t>
            </a:r>
          </a:p>
          <a:p>
            <a:pPr lvl="1"/>
            <a:r>
              <a:rPr lang="en-US" altLang="zh-CN" sz="1600" dirty="0"/>
              <a:t>The specific triggering operations depend on different Multi-AP coordination techniques, such as conducting sounding sequence for coordinated/joint BF, initiating coordinated OFDMA transmission, and performing joint transmission.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148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Boundary of Multi-AP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71" y="1906488"/>
            <a:ext cx="7989069" cy="4114800"/>
          </a:xfrm>
        </p:spPr>
        <p:txBody>
          <a:bodyPr/>
          <a:lstStyle/>
          <a:p>
            <a:r>
              <a:rPr lang="en-US" altLang="zh-CN" sz="2000" dirty="0"/>
              <a:t>When designing protocols for various Multi-AP coordination functions, we should clearly define the boundary of these coordination functions.</a:t>
            </a:r>
          </a:p>
          <a:p>
            <a:pPr lvl="1"/>
            <a:r>
              <a:rPr lang="en-US" altLang="zh-CN" sz="1600" dirty="0"/>
              <a:t>In legacy Single AP scenario, most of the functions between the AP and its associated STAs are limited to its own BSS. </a:t>
            </a:r>
          </a:p>
          <a:p>
            <a:pPr lvl="1"/>
            <a:r>
              <a:rPr lang="en-US" altLang="zh-CN" sz="1600" dirty="0"/>
              <a:t>In Multi-AP scenarios, we should also limit the Multi-AP functions within a defined boundary. This basically means we need a way to indicate if an AP can be coordinated by another AP or not.</a:t>
            </a:r>
          </a:p>
          <a:p>
            <a:pPr lvl="2"/>
            <a:r>
              <a:rPr lang="en-US" altLang="zh-CN" sz="1400" dirty="0"/>
              <a:t>For example, we may not want to allow the case that an AP in my neighbor’s home is able to coordinate the AP in my own home arbitrarily.</a:t>
            </a:r>
          </a:p>
          <a:p>
            <a:pPr lvl="1"/>
            <a:r>
              <a:rPr lang="en-US" altLang="zh-CN" sz="1600" dirty="0"/>
              <a:t>In this case, a group concept is needed to define this boundary and place restrictions on the potential candidates of Multi-AP transmissions.</a:t>
            </a:r>
          </a:p>
          <a:p>
            <a:pPr lvl="2"/>
            <a:r>
              <a:rPr lang="en-US" altLang="zh-CN" sz="1400" dirty="0"/>
              <a:t>Similar to the concept of SRG group defined in 11ax.</a:t>
            </a:r>
          </a:p>
          <a:p>
            <a:pPr lvl="1"/>
            <a:r>
              <a:rPr lang="en-US" altLang="zh-CN" sz="1600" dirty="0"/>
              <a:t>If we want to enable the authentication of Multi-AP Trigger frames, including a way to distribute the key for authenticating and verifying the Multi-AP trigger frames sent among a certain set of APs, a group concept is also needed.</a:t>
            </a:r>
          </a:p>
          <a:p>
            <a:pPr lvl="2"/>
            <a:r>
              <a:rPr lang="en-US" altLang="zh-CN" sz="1400" dirty="0"/>
              <a:t>Prevention from DoS attacks.</a:t>
            </a:r>
            <a:endParaRPr lang="en-US" altLang="zh-CN" sz="1600" dirty="0"/>
          </a:p>
          <a:p>
            <a:pPr lvl="2"/>
            <a:endParaRPr lang="en-US" altLang="zh-CN" sz="1600" dirty="0"/>
          </a:p>
          <a:p>
            <a:pPr marL="857250" lvl="2" indent="0">
              <a:buNone/>
            </a:pPr>
            <a:endParaRPr lang="en-US" altLang="zh-CN" sz="1600" dirty="0"/>
          </a:p>
          <a:p>
            <a:pPr lvl="2"/>
            <a:endParaRPr lang="en-US" altLang="zh-CN" sz="1600" dirty="0"/>
          </a:p>
          <a:p>
            <a:pPr marL="457200" lvl="1" indent="0">
              <a:buNone/>
            </a:pPr>
            <a:endParaRPr lang="en-US" altLang="zh-CN" sz="1600" dirty="0"/>
          </a:p>
          <a:p>
            <a:pPr lvl="1"/>
            <a:endParaRPr lang="en-US" altLang="zh-CN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2BFA46-5A34-4185-B4F1-598BA54E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008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Triggering operation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For each AP that participates in Multi-AP functions, there should be a way to indicate if it can initiate the coordination and trigger the other APs or not.</a:t>
            </a:r>
          </a:p>
          <a:p>
            <a:pPr lvl="1"/>
            <a:r>
              <a:rPr lang="en-US" altLang="zh-CN" sz="1800" dirty="0"/>
              <a:t>Mode 1: Every AP can initiate and trigger coordination</a:t>
            </a:r>
          </a:p>
          <a:p>
            <a:pPr lvl="2"/>
            <a:r>
              <a:rPr lang="en-US" altLang="zh-CN" sz="1600" dirty="0"/>
              <a:t>For example, any AP that has obtained a TXOP can initiate coordinated OFDMA with other APs [2].</a:t>
            </a:r>
          </a:p>
          <a:p>
            <a:pPr lvl="1"/>
            <a:r>
              <a:rPr lang="en-US" altLang="zh-CN" sz="1800" dirty="0"/>
              <a:t>Mode 2: Only certain AP(s) can initiate and trigger the coordination operation</a:t>
            </a:r>
          </a:p>
          <a:p>
            <a:pPr lvl="2"/>
            <a:r>
              <a:rPr lang="en-US" altLang="zh-CN" sz="1600" dirty="0"/>
              <a:t>Suitable in scenarios where fully scheduled/trigger-based access is preferred.</a:t>
            </a:r>
            <a:endParaRPr lang="en-US" altLang="zh-CN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every AP can initiate coordination operations 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1115616" y="2780928"/>
            <a:ext cx="648072" cy="36004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627784" y="2780928"/>
            <a:ext cx="648072" cy="36004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115616" y="4149080"/>
            <a:ext cx="648072" cy="36004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627784" y="4149080"/>
            <a:ext cx="648072" cy="36004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87624" y="2312876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2816932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87624" y="3319137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26704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480892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187624" y="4725144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187624" y="3789040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664033" y="4709274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491880" y="4167182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4644008" y="346315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794752" y="363727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1, obtained by AP1</a:t>
            </a:r>
            <a:endParaRPr lang="zh-CN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7771" y="2232772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7771" y="2540885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7771" y="2847340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7771" y="3155453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2160" y="189743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OFDMA</a:t>
            </a:r>
            <a:endParaRPr lang="en-US" sz="700" dirty="0"/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5571" y="189743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Ack/BA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21458" y="2844238"/>
            <a:ext cx="234872" cy="6042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5528" y="2241472"/>
            <a:ext cx="234872" cy="6042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2241472"/>
            <a:ext cx="200748" cy="1199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641944" y="553100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92688" y="570512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2, obtained by AP3</a:t>
            </a:r>
            <a:endParaRPr lang="zh-CN" alt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5707" y="4300622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5707" y="4608735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5707" y="4915190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5707" y="5223303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0096" y="396528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OFDMA</a:t>
            </a:r>
            <a:endParaRPr lang="en-US" sz="700" dirty="0"/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3507" y="396528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</a:t>
            </a:r>
            <a:r>
              <a:rPr lang="en-US" sz="1000" dirty="0" err="1"/>
              <a:t>Ack</a:t>
            </a:r>
            <a:r>
              <a:rPr lang="en-US" sz="1000" dirty="0"/>
              <a:t>/BA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3B3C7D-6EBF-4B65-9F78-BB53B1AE618A}"/>
              </a:ext>
            </a:extLst>
          </p:cNvPr>
          <p:cNvSpPr/>
          <p:nvPr/>
        </p:nvSpPr>
        <p:spPr bwMode="auto">
          <a:xfrm>
            <a:off x="5350878" y="4929180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4326414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19394" y="4912088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3464" y="4309322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7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239509" y="3978936"/>
            <a:ext cx="680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Trigger</a:t>
            </a:r>
            <a:endParaRPr lang="en-US" sz="7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4801236" y="4316673"/>
            <a:ext cx="200748" cy="1199628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076056" y="1893262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sp>
        <p:nvSpPr>
          <p:cNvPr id="51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4486880" y="3909409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641944" y="2007993"/>
            <a:ext cx="0" cy="1452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 flipV="1">
            <a:off x="4641944" y="4326414"/>
            <a:ext cx="11792" cy="1202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8388424" y="358100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8388424" y="5595475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32544" y="2064178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806459" y="388302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D63C0A0-6AA0-4B43-BBE4-7FFFD330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72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the following Multi-AP framework:</a:t>
            </a:r>
          </a:p>
          <a:p>
            <a:pPr lvl="1"/>
            <a:r>
              <a:rPr lang="en-US" altLang="zh-CN" dirty="0"/>
              <a:t>1. Introduce the concept of a Multi-AP set consisting of APs that may participate in Multi-AP transmission. However, we do not need to define specific formation procedures of a Multi-AP set.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2. Define a mechanism to determine whether an AP is part of a Multi-AP set that participates in Multi-AP transmission.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3. For specific triggering operations, there may be different modes depending on whether an AP can initiate and trigger coordination operations or not.</a:t>
            </a:r>
          </a:p>
          <a:p>
            <a:pPr lvl="2"/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BC52EB-DE98-4A7E-994E-6F281B57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4020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define a mechanism to determine whether an AP is part of an AP candidate set and can participate as a shared AP in Coordinated AP transmission initiated by a sharing AP? 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11-19-1616-01-00be-multi-ap-group-formation</a:t>
            </a:r>
          </a:p>
          <a:p>
            <a:r>
              <a:rPr lang="en-US" altLang="zh-CN" dirty="0"/>
              <a:t>[2] 11-19-1582-00-00be-introduction-to-coordinated-ap-ofdma-transmissions-in-11be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72647</TotalTime>
  <Words>803</Words>
  <Application>Microsoft Office PowerPoint</Application>
  <PresentationFormat>On-screen Show (4:3)</PresentationFormat>
  <Paragraphs>127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Qualcomm Office Regular</vt:lpstr>
      <vt:lpstr>Qualcomm Regular</vt:lpstr>
      <vt:lpstr>Garamond</vt:lpstr>
      <vt:lpstr>Times New Roman</vt:lpstr>
      <vt:lpstr>802-11-Submission</vt:lpstr>
      <vt:lpstr>Multi-AP group formation follow-up</vt:lpstr>
      <vt:lpstr>Motivation</vt:lpstr>
      <vt:lpstr>Multi-AP coordination</vt:lpstr>
      <vt:lpstr>Boundary of Multi-AP operations</vt:lpstr>
      <vt:lpstr>Triggering operation</vt:lpstr>
      <vt:lpstr>Example of every AP can initiate coordination operations </vt:lpstr>
      <vt:lpstr>Overall proposal</vt:lpstr>
      <vt:lpstr>Straw Poll 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group formation follow-up</dc:title>
  <dc:creator>cheng.chen@intel.com</dc:creator>
  <cp:keywords>CTPClassification=CTP_NT</cp:keywords>
  <cp:lastModifiedBy>Chen, Cheng</cp:lastModifiedBy>
  <cp:revision>1853</cp:revision>
  <cp:lastPrinted>1998-02-10T13:28:06Z</cp:lastPrinted>
  <dcterms:created xsi:type="dcterms:W3CDTF">2004-12-02T14:01:45Z</dcterms:created>
  <dcterms:modified xsi:type="dcterms:W3CDTF">2020-01-15T19:53:56Z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2020-01-15 19:53:56Z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