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525" r:id="rId6"/>
    <p:sldId id="527" r:id="rId7"/>
    <p:sldId id="531" r:id="rId8"/>
    <p:sldId id="545" r:id="rId9"/>
    <p:sldId id="546" r:id="rId10"/>
    <p:sldId id="547" r:id="rId11"/>
    <p:sldId id="533" r:id="rId12"/>
    <p:sldId id="548" r:id="rId13"/>
    <p:sldId id="534" r:id="rId14"/>
    <p:sldId id="549" r:id="rId15"/>
    <p:sldId id="550" r:id="rId16"/>
    <p:sldId id="55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92" d="100"/>
          <a:sy n="92" d="100"/>
        </p:scale>
        <p:origin x="576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908768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fld id="{462438B7-DAA2-487F-83C2-0A5CAFEB063B}" type="datetimeFigureOut">
              <a:rPr lang="zh-TW" altLang="en-US" smtClean="0"/>
              <a:pPr/>
              <a:t>2020/1/30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6684" y="6278671"/>
            <a:ext cx="1060116" cy="365125"/>
          </a:xfrm>
          <a:prstGeom prst="rect">
            <a:avLst/>
          </a:prstGeom>
        </p:spPr>
        <p:txBody>
          <a:bodyPr/>
          <a:lstStyle/>
          <a:p>
            <a:fld id="{838516EF-66CB-44A5-A4AE-EEB0E3EF99DA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229600" cy="4289426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9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802.11-19/1928r1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927-00-00be-multi-link-operation-simulation-methodology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Performance Evaluation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594342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1]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mentor.ieee.org/802.11/dcn/19/11-19-1927-01-00be-multi-link-operation-simulation-methodology.pptx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the </a:t>
            </a:r>
            <a:r>
              <a:rPr lang="en-US" dirty="0" smtClean="0"/>
              <a:t>following MLO mechanism? </a:t>
            </a:r>
          </a:p>
          <a:p>
            <a:pPr lvl="1"/>
            <a:r>
              <a:rPr lang="en-US" sz="1600" dirty="0"/>
              <a:t>A STA of a MLD performs a contention on a primary channel of </a:t>
            </a:r>
            <a:r>
              <a:rPr lang="en-US" sz="1600" dirty="0" smtClean="0"/>
              <a:t>a </a:t>
            </a:r>
            <a:r>
              <a:rPr lang="en-US" sz="1600" dirty="0"/>
              <a:t>link 1.</a:t>
            </a:r>
          </a:p>
          <a:p>
            <a:pPr lvl="1"/>
            <a:r>
              <a:rPr lang="en-US" sz="1600" dirty="0"/>
              <a:t>After obtaining a TXOP on the link, the MLD checks a channel status of a link 2 for PIFS. </a:t>
            </a:r>
          </a:p>
          <a:p>
            <a:pPr lvl="2"/>
            <a:r>
              <a:rPr lang="en-US" sz="1600" dirty="0"/>
              <a:t>If the channel status of the Link 2 is IDLE, the MLD transmits frames over the link 1 and the line 2.</a:t>
            </a:r>
          </a:p>
          <a:p>
            <a:pPr lvl="3"/>
            <a:r>
              <a:rPr lang="en-US" sz="1400" dirty="0"/>
              <a:t>NOTE- The method of the channel status determination needs more consideration (e.g., ED only, or PD and NAV).</a:t>
            </a:r>
          </a:p>
          <a:p>
            <a:pPr lvl="2"/>
            <a:r>
              <a:rPr lang="en-US" sz="1600" dirty="0"/>
              <a:t>Otherwise, the MLD transmits frames on the link 1 only.</a:t>
            </a:r>
          </a:p>
          <a:p>
            <a:pPr lvl="1"/>
            <a:endParaRPr lang="en-US" dirty="0" smtClean="0"/>
          </a:p>
        </p:txBody>
      </p:sp>
      <p:sp>
        <p:nvSpPr>
          <p:cNvPr id="6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05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the </a:t>
            </a:r>
            <a:r>
              <a:rPr lang="en-US" dirty="0" smtClean="0"/>
              <a:t>following MLO mechanism? </a:t>
            </a:r>
          </a:p>
          <a:p>
            <a:pPr lvl="1"/>
            <a:r>
              <a:rPr lang="en-US" sz="1600" dirty="0"/>
              <a:t>A STA of a MLD performs a contention independently on each primary channel of the link 1 and the link 2. </a:t>
            </a:r>
          </a:p>
          <a:p>
            <a:pPr lvl="1"/>
            <a:r>
              <a:rPr lang="en-US" sz="1600" dirty="0"/>
              <a:t>After obtaining a TXOP on either the link 1 or the link 2, the MLD transmits frames on the link on which the TXOP is obtained. </a:t>
            </a:r>
            <a:endParaRPr lang="en-US" sz="1600" dirty="0" smtClean="0"/>
          </a:p>
          <a:p>
            <a:pPr lvl="2"/>
            <a:r>
              <a:rPr lang="en-US" sz="1400" dirty="0" smtClean="0"/>
              <a:t>NOTE- PIFS based link access is not used. </a:t>
            </a:r>
          </a:p>
          <a:p>
            <a:pPr lvl="2"/>
            <a:endParaRPr lang="en-US" dirty="0" smtClean="0"/>
          </a:p>
        </p:txBody>
      </p:sp>
      <p:sp>
        <p:nvSpPr>
          <p:cNvPr id="6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the </a:t>
            </a:r>
            <a:r>
              <a:rPr lang="en-US" dirty="0" smtClean="0"/>
              <a:t>following MLO mechanism? </a:t>
            </a:r>
          </a:p>
          <a:p>
            <a:pPr lvl="1"/>
            <a:r>
              <a:rPr lang="en-US" sz="1600" dirty="0"/>
              <a:t>A STA of a MLD performs a contention independently on each primary channel of the link 1 and the link 2. </a:t>
            </a:r>
          </a:p>
          <a:p>
            <a:pPr lvl="1"/>
            <a:r>
              <a:rPr lang="en-US" sz="1600" dirty="0"/>
              <a:t>After obtaining a TXOP on either the link 1 or the link 2, the MLD checks a channel status of another link for PIFS. </a:t>
            </a:r>
          </a:p>
          <a:p>
            <a:pPr lvl="2"/>
            <a:r>
              <a:rPr lang="en-US" sz="1600" dirty="0"/>
              <a:t>If the channel status of another link is IDLE, the MLD transmits frames over the link 1 and the link 2.</a:t>
            </a:r>
          </a:p>
          <a:p>
            <a:pPr lvl="3"/>
            <a:r>
              <a:rPr lang="en-US" sz="1400" dirty="0"/>
              <a:t>NOTE- The method of the channel status determination needs more consideration (e.g., ED only, or PD and NAV).</a:t>
            </a:r>
          </a:p>
          <a:p>
            <a:pPr lvl="2"/>
            <a:r>
              <a:rPr lang="en-US" sz="1600" dirty="0"/>
              <a:t>Otherwise, the MLD transmits frames on the link on which the TXOP is obtained. 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6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6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Multi-Link Simulation Set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4478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Refer </a:t>
            </a:r>
            <a:r>
              <a:rPr lang="en-US" dirty="0" smtClean="0"/>
              <a:t>11-19/1927r1 </a:t>
            </a:r>
            <a:r>
              <a:rPr lang="en-US" dirty="0" smtClean="0"/>
              <a:t>for the detail of simulation </a:t>
            </a:r>
            <a:r>
              <a:rPr lang="en-US" dirty="0"/>
              <a:t>topology, traffic </a:t>
            </a:r>
            <a:r>
              <a:rPr lang="en-US" dirty="0" smtClean="0"/>
              <a:t>generation, MAC parameter configuration, and the considering MLO mechanisms. [1]</a:t>
            </a:r>
            <a:endParaRPr lang="en-US" dirty="0"/>
          </a:p>
          <a:p>
            <a:pPr lvl="1"/>
            <a:r>
              <a:rPr lang="en-US" dirty="0" smtClean="0"/>
              <a:t>Parameters</a:t>
            </a:r>
            <a:r>
              <a:rPr lang="en-US" dirty="0"/>
              <a:t>:</a:t>
            </a:r>
          </a:p>
          <a:p>
            <a:pPr lvl="2"/>
            <a:r>
              <a:rPr lang="en-US" dirty="0" smtClean="0"/>
              <a:t>Background traffic</a:t>
            </a:r>
          </a:p>
          <a:p>
            <a:pPr lvl="3"/>
            <a:r>
              <a:rPr lang="en-US" dirty="0" smtClean="0"/>
              <a:t>Symmetrical UDP traffic on both links/channels.</a:t>
            </a:r>
          </a:p>
          <a:p>
            <a:pPr lvl="3"/>
            <a:r>
              <a:rPr lang="en-US" dirty="0" smtClean="0"/>
              <a:t>Different % of loading will be tested.</a:t>
            </a:r>
          </a:p>
          <a:p>
            <a:pPr lvl="3"/>
            <a:r>
              <a:rPr lang="en-US" dirty="0" smtClean="0"/>
              <a:t>Randomized TXOP limit (between </a:t>
            </a:r>
            <a:r>
              <a:rPr lang="en-US" dirty="0"/>
              <a:t>1ms and </a:t>
            </a:r>
            <a:r>
              <a:rPr lang="en-US" dirty="0" smtClean="0"/>
              <a:t>5.4ms) is used for each &lt;AP, STA&gt;.</a:t>
            </a:r>
          </a:p>
          <a:p>
            <a:pPr lvl="2"/>
            <a:r>
              <a:rPr lang="en-US" dirty="0" smtClean="0"/>
              <a:t>Each UDP packet is 1460B. Each UDP packet burst is 14.6KB (10 UDP packets).</a:t>
            </a:r>
          </a:p>
          <a:p>
            <a:pPr lvl="2"/>
            <a:r>
              <a:rPr lang="en-US" dirty="0" smtClean="0"/>
              <a:t>Target EHT AP/STA</a:t>
            </a:r>
          </a:p>
          <a:p>
            <a:pPr lvl="3"/>
            <a:r>
              <a:rPr lang="en-US" dirty="0" smtClean="0"/>
              <a:t>Running UDP UL/UDP mixed/TCP DL traffic and measure performance.</a:t>
            </a:r>
          </a:p>
          <a:p>
            <a:pPr lvl="1"/>
            <a:r>
              <a:rPr lang="en-US" u="sng" dirty="0" smtClean="0"/>
              <a:t>Various mechanisms of MLO </a:t>
            </a:r>
            <a:r>
              <a:rPr lang="en-US" u="sng" dirty="0" smtClean="0"/>
              <a:t>are </a:t>
            </a:r>
            <a:r>
              <a:rPr lang="en-US" u="sng" dirty="0" smtClean="0"/>
              <a:t>tested</a:t>
            </a:r>
            <a:r>
              <a:rPr lang="en-US" u="sng" dirty="0" smtClean="0"/>
              <a:t>.</a:t>
            </a:r>
          </a:p>
          <a:p>
            <a:pPr lvl="2"/>
            <a:r>
              <a:rPr lang="en-US" dirty="0" smtClean="0"/>
              <a:t>Non-IDC interference scenario: </a:t>
            </a:r>
            <a:r>
              <a:rPr lang="en-US" dirty="0"/>
              <a:t>SPC, MPC, MPC</a:t>
            </a:r>
            <a:r>
              <a:rPr lang="en-US" dirty="0" smtClean="0"/>
              <a:t>+</a:t>
            </a:r>
          </a:p>
          <a:p>
            <a:pPr lvl="2"/>
            <a:r>
              <a:rPr lang="en-US" dirty="0" smtClean="0"/>
              <a:t>Low-IDC </a:t>
            </a:r>
            <a:r>
              <a:rPr lang="en-US" dirty="0"/>
              <a:t>interference </a:t>
            </a:r>
            <a:r>
              <a:rPr lang="en-US" dirty="0" smtClean="0"/>
              <a:t>scenario: </a:t>
            </a:r>
            <a:r>
              <a:rPr lang="en-US" dirty="0"/>
              <a:t>CSPC, CMPC, CMPC+</a:t>
            </a:r>
            <a:endParaRPr lang="en-US" dirty="0" smtClean="0"/>
          </a:p>
          <a:p>
            <a:pPr lvl="2"/>
            <a:r>
              <a:rPr lang="en-US" dirty="0" smtClean="0"/>
              <a:t>High-IDC </a:t>
            </a:r>
            <a:r>
              <a:rPr lang="en-US" dirty="0"/>
              <a:t>interference </a:t>
            </a:r>
            <a:r>
              <a:rPr lang="en-US" dirty="0" smtClean="0"/>
              <a:t>scenario: </a:t>
            </a:r>
            <a:r>
              <a:rPr lang="en-US" dirty="0"/>
              <a:t>CSPC, C+MPC, C+MPC+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2</a:t>
            </a:r>
          </a:p>
        </p:txBody>
      </p:sp>
    </p:spTree>
    <p:extLst>
      <p:ext uri="{BB962C8B-B14F-4D97-AF65-F5344CB8AC3E}">
        <p14:creationId xmlns:p14="http://schemas.microsoft.com/office/powerpoint/2010/main" val="18230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Topology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518732" y="1241995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15315" y="192794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 on Link 1</a:t>
            </a:r>
            <a:endParaRPr lang="en-US" dirty="0"/>
          </a:p>
        </p:txBody>
      </p:sp>
      <p:sp>
        <p:nvSpPr>
          <p:cNvPr id="3" name="Left-Right Arrow 2"/>
          <p:cNvSpPr/>
          <p:nvPr/>
        </p:nvSpPr>
        <p:spPr>
          <a:xfrm>
            <a:off x="3563545" y="1199335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6518732" y="1632266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6518732" y="2022537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STA3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518732" y="2412808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6507846" y="2803079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STA5</a:t>
            </a:r>
            <a:endParaRPr lang="en-US" dirty="0"/>
          </a:p>
        </p:txBody>
      </p:sp>
      <p:sp>
        <p:nvSpPr>
          <p:cNvPr id="38" name="Left-Right Arrow 37"/>
          <p:cNvSpPr/>
          <p:nvPr/>
        </p:nvSpPr>
        <p:spPr>
          <a:xfrm>
            <a:off x="3563545" y="1589606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9" name="Left-Right Arrow 38"/>
          <p:cNvSpPr/>
          <p:nvPr/>
        </p:nvSpPr>
        <p:spPr>
          <a:xfrm>
            <a:off x="3571321" y="1979877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40" name="Left-Right Arrow 39"/>
          <p:cNvSpPr/>
          <p:nvPr/>
        </p:nvSpPr>
        <p:spPr>
          <a:xfrm>
            <a:off x="3571320" y="2360877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41" name="Left-Right Arrow 40"/>
          <p:cNvSpPr/>
          <p:nvPr/>
        </p:nvSpPr>
        <p:spPr>
          <a:xfrm>
            <a:off x="3572875" y="2760419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6553200" y="4429613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STA6</a:t>
            </a:r>
            <a:endParaRPr lang="en-US" dirty="0"/>
          </a:p>
        </p:txBody>
      </p:sp>
      <p:sp>
        <p:nvSpPr>
          <p:cNvPr id="44" name="Left-Right Arrow 43"/>
          <p:cNvSpPr/>
          <p:nvPr/>
        </p:nvSpPr>
        <p:spPr>
          <a:xfrm>
            <a:off x="3598013" y="4386953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6553200" y="4819884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STA7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6553200" y="5210155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STA8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6553200" y="5600426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STA9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6542314" y="5990697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STA10</a:t>
            </a:r>
            <a:endParaRPr lang="en-US" dirty="0"/>
          </a:p>
        </p:txBody>
      </p:sp>
      <p:sp>
        <p:nvSpPr>
          <p:cNvPr id="49" name="Left-Right Arrow 48"/>
          <p:cNvSpPr/>
          <p:nvPr/>
        </p:nvSpPr>
        <p:spPr>
          <a:xfrm>
            <a:off x="3598013" y="4777224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0" name="Left-Right Arrow 49"/>
          <p:cNvSpPr/>
          <p:nvPr/>
        </p:nvSpPr>
        <p:spPr>
          <a:xfrm>
            <a:off x="3605789" y="5167495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1" name="Left-Right Arrow 50"/>
          <p:cNvSpPr/>
          <p:nvPr/>
        </p:nvSpPr>
        <p:spPr>
          <a:xfrm>
            <a:off x="3605788" y="5548495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2" name="Left-Right Arrow 51"/>
          <p:cNvSpPr/>
          <p:nvPr/>
        </p:nvSpPr>
        <p:spPr>
          <a:xfrm>
            <a:off x="3607343" y="5948037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2172635" y="3411363"/>
            <a:ext cx="1143000" cy="6787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EHT AP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6542314" y="3487271"/>
            <a:ext cx="838200" cy="5168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EHT STA</a:t>
            </a:r>
            <a:endParaRPr lang="en-US" dirty="0"/>
          </a:p>
        </p:txBody>
      </p:sp>
      <p:sp>
        <p:nvSpPr>
          <p:cNvPr id="63" name="Left-Right Arrow 62"/>
          <p:cNvSpPr/>
          <p:nvPr/>
        </p:nvSpPr>
        <p:spPr>
          <a:xfrm>
            <a:off x="3598013" y="3363572"/>
            <a:ext cx="2719461" cy="8012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1/Link 2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29311" y="3561006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EHT BSS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2172635" y="1241995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2166543" y="1637576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2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166543" y="2020594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3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2166543" y="2401691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4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166543" y="2797331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5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166543" y="4429613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166882" y="4812274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7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2167478" y="5206350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8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2166543" y="5600426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9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2172635" y="5990696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AP10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54242" y="523109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 on Link 2</a:t>
            </a:r>
            <a:endParaRPr lang="en-US" dirty="0"/>
          </a:p>
        </p:txBody>
      </p:sp>
      <p:sp>
        <p:nvSpPr>
          <p:cNvPr id="42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5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3</a:t>
            </a:r>
          </a:p>
        </p:txBody>
      </p:sp>
    </p:spTree>
    <p:extLst>
      <p:ext uri="{BB962C8B-B14F-4D97-AF65-F5344CB8AC3E}">
        <p14:creationId xmlns:p14="http://schemas.microsoft.com/office/powerpoint/2010/main" val="176200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(</a:t>
            </a:r>
            <a:r>
              <a:rPr lang="en-US" dirty="0" smtClean="0">
                <a:solidFill>
                  <a:schemeClr val="tx1"/>
                </a:solidFill>
              </a:rPr>
              <a:t>1/4)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51184"/>
            <a:ext cx="7620000" cy="419721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44970" y="5742801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OBSS Loading in %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327543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463" y="1401686"/>
            <a:ext cx="7773074" cy="45419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/4)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5181600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OBSS Loading in %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3588327" y="5601494"/>
            <a:ext cx="1981200" cy="228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4663" y="5552160"/>
            <a:ext cx="1926503" cy="274344"/>
          </a:xfrm>
          <a:prstGeom prst="rect">
            <a:avLst/>
          </a:prstGeom>
        </p:spPr>
      </p:pic>
      <p:sp>
        <p:nvSpPr>
          <p:cNvPr id="4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6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11" y="1401686"/>
            <a:ext cx="7766977" cy="45419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/4)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84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</a:t>
            </a:r>
            <a:r>
              <a:rPr lang="en-US" dirty="0" smtClean="0">
                <a:solidFill>
                  <a:schemeClr val="tx1"/>
                </a:solidFill>
              </a:rPr>
              <a:t>(4/4)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7</a:t>
            </a:r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11" y="1417985"/>
            <a:ext cx="7777670" cy="452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1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772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 non-IDC interference </a:t>
            </a:r>
            <a:r>
              <a:rPr lang="en-US" dirty="0"/>
              <a:t>scenario (</a:t>
            </a:r>
            <a:r>
              <a:rPr lang="en-US" dirty="0" smtClean="0"/>
              <a:t>SPC, MPC, MPC+) 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MPC </a:t>
            </a:r>
            <a:r>
              <a:rPr lang="en-US" dirty="0"/>
              <a:t>and </a:t>
            </a:r>
            <a:r>
              <a:rPr lang="en-US" dirty="0" smtClean="0"/>
              <a:t>MPC+ </a:t>
            </a:r>
            <a:r>
              <a:rPr lang="en-US" dirty="0"/>
              <a:t>shows higher throughput gain than </a:t>
            </a:r>
            <a:r>
              <a:rPr lang="en-US" dirty="0" smtClean="0"/>
              <a:t>SPC in all OBSS traffic load cases. </a:t>
            </a:r>
          </a:p>
          <a:p>
            <a:pPr lvl="2"/>
            <a:r>
              <a:rPr lang="en-US" dirty="0" smtClean="0"/>
              <a:t>MPC </a:t>
            </a:r>
            <a:r>
              <a:rPr lang="en-US" dirty="0" smtClean="0"/>
              <a:t>and MPC+ have an almost same performance.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the light OBSS traffic load case, the </a:t>
            </a:r>
            <a:r>
              <a:rPr lang="en-US" dirty="0"/>
              <a:t>performance gap between the SPC and MPC (also MPC+) </a:t>
            </a:r>
            <a:r>
              <a:rPr lang="en-US" dirty="0" smtClean="0"/>
              <a:t>is not much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Low </a:t>
            </a:r>
            <a:r>
              <a:rPr lang="en-US" dirty="0"/>
              <a:t>IDC interference scenario (CSPC, CMPC, CMPC+)</a:t>
            </a:r>
          </a:p>
          <a:p>
            <a:pPr lvl="1"/>
            <a:r>
              <a:rPr lang="en-US" dirty="0"/>
              <a:t>CMPC and CMPC-CS shows higher throughput gain than CSPC-CS in all OBSS traffic load cases. </a:t>
            </a:r>
          </a:p>
          <a:p>
            <a:pPr lvl="2"/>
            <a:r>
              <a:rPr lang="en-US" dirty="0"/>
              <a:t>CMPC+ has a minor performance gain than CMPC.</a:t>
            </a:r>
          </a:p>
          <a:p>
            <a:pPr lvl="1"/>
            <a:r>
              <a:rPr lang="en-US" dirty="0"/>
              <a:t>In the light OBSS traffic load case, the performance gap between the SPC and MPC (also MPC+) is not much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58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772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High </a:t>
            </a:r>
            <a:r>
              <a:rPr lang="en-US" dirty="0"/>
              <a:t>IDC interference scenario </a:t>
            </a:r>
            <a:r>
              <a:rPr lang="en-US" dirty="0" smtClean="0"/>
              <a:t>(CSPC, C+MPC, C+MPC+)</a:t>
            </a:r>
            <a:endParaRPr lang="en-US" dirty="0"/>
          </a:p>
          <a:p>
            <a:pPr lvl="1"/>
            <a:r>
              <a:rPr lang="en-US" dirty="0"/>
              <a:t>When the channel utilization is low, </a:t>
            </a:r>
            <a:r>
              <a:rPr lang="en-US" dirty="0" smtClean="0"/>
              <a:t>C+MPC+ </a:t>
            </a:r>
            <a:r>
              <a:rPr lang="en-US" dirty="0"/>
              <a:t>and </a:t>
            </a:r>
            <a:r>
              <a:rPr lang="en-US" dirty="0" smtClean="0"/>
              <a:t>CSPC </a:t>
            </a:r>
            <a:r>
              <a:rPr lang="en-US" dirty="0"/>
              <a:t>shows higher throughput gain than </a:t>
            </a:r>
            <a:r>
              <a:rPr lang="en-US" dirty="0" smtClean="0"/>
              <a:t>C+MPC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When the channel utilization is high, </a:t>
            </a:r>
            <a:r>
              <a:rPr lang="en-US" dirty="0" smtClean="0"/>
              <a:t>C+MPC+ </a:t>
            </a:r>
            <a:r>
              <a:rPr lang="en-US" dirty="0"/>
              <a:t>and C+MPC shows higher throughput gain than </a:t>
            </a:r>
            <a:r>
              <a:rPr lang="en-US" dirty="0" smtClean="0"/>
              <a:t>CSPC.</a:t>
            </a:r>
          </a:p>
          <a:p>
            <a:r>
              <a:rPr lang="en-US" dirty="0"/>
              <a:t>It seems that </a:t>
            </a:r>
            <a:r>
              <a:rPr lang="en-US" dirty="0" smtClean="0"/>
              <a:t>the </a:t>
            </a:r>
            <a:r>
              <a:rPr lang="en-US" dirty="0"/>
              <a:t>STA can decide its MLO </a:t>
            </a:r>
            <a:r>
              <a:rPr lang="en-US" dirty="0" smtClean="0"/>
              <a:t>mechanism </a:t>
            </a:r>
            <a:r>
              <a:rPr lang="en-US" dirty="0"/>
              <a:t>depending a device constraint, and traffic </a:t>
            </a:r>
            <a:r>
              <a:rPr lang="en-US" dirty="0" smtClean="0"/>
              <a:t>load, and STA’s desired performance criteria </a:t>
            </a:r>
            <a:r>
              <a:rPr lang="en-US" dirty="0"/>
              <a:t>(e.g., throughput, latency, power consumption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19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107941</TotalTime>
  <Words>853</Words>
  <Application>Microsoft Office PowerPoint</Application>
  <PresentationFormat>On-screen Show (4:3)</PresentationFormat>
  <Paragraphs>143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Multi-Link Operation Performance Evaluation</vt:lpstr>
      <vt:lpstr>Multi-Link Simulation Set Up</vt:lpstr>
      <vt:lpstr>Topology</vt:lpstr>
      <vt:lpstr>Simulation Result (1/4)</vt:lpstr>
      <vt:lpstr>Simulation Result (2/4)</vt:lpstr>
      <vt:lpstr>Simulation Result (3/4)</vt:lpstr>
      <vt:lpstr>Simulation Result (4/4)</vt:lpstr>
      <vt:lpstr>Conclusion</vt:lpstr>
      <vt:lpstr>Conclusion</vt:lpstr>
      <vt:lpstr>References</vt:lpstr>
      <vt:lpstr>SP1</vt:lpstr>
      <vt:lpstr>SP2</vt:lpstr>
      <vt:lpstr>SP3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1521</cp:revision>
  <cp:lastPrinted>1998-02-10T13:28:06Z</cp:lastPrinted>
  <dcterms:created xsi:type="dcterms:W3CDTF">2007-05-21T21:00:37Z</dcterms:created>
  <dcterms:modified xsi:type="dcterms:W3CDTF">2020-01-30T23:23:04Z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