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978" r:id="rId3"/>
    <p:sldId id="979" r:id="rId4"/>
    <p:sldId id="975" r:id="rId5"/>
    <p:sldId id="980" r:id="rId6"/>
    <p:sldId id="984" r:id="rId7"/>
    <p:sldId id="981" r:id="rId8"/>
    <p:sldId id="988" r:id="rId9"/>
    <p:sldId id="983" r:id="rId10"/>
    <p:sldId id="986" r:id="rId11"/>
    <p:sldId id="987" r:id="rId12"/>
    <p:sldId id="957" r:id="rId13"/>
    <p:sldId id="989" r:id="rId14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6C31"/>
    <a:srgbClr val="00863D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96429" autoAdjust="0"/>
  </p:normalViewPr>
  <p:slideViewPr>
    <p:cSldViewPr>
      <p:cViewPr varScale="1">
        <p:scale>
          <a:sx n="116" d="100"/>
          <a:sy n="116" d="100"/>
        </p:scale>
        <p:origin x="169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2076" y="90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556" y="201785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786" y="20178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603" y="961946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065" y="961946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0612" y="414912"/>
            <a:ext cx="54459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0612" y="961946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0612" y="9607873"/>
            <a:ext cx="55960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2045" y="118340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471" y="1183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57" y="4721652"/>
            <a:ext cx="4993686" cy="447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5145" y="9624098"/>
            <a:ext cx="21127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487" y="9624098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055" y="9624098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054" y="9621781"/>
            <a:ext cx="5385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7123" y="317559"/>
            <a:ext cx="55329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2078" y="9624098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5049" y="6475413"/>
            <a:ext cx="17488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5048" y="6475413"/>
            <a:ext cx="174887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5049" y="6475413"/>
            <a:ext cx="17488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802.11-19/1925r0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min1230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95048" y="6475413"/>
            <a:ext cx="174887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Consideration of EHT-LTF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578672"/>
              </p:ext>
            </p:extLst>
          </p:nvPr>
        </p:nvGraphicFramePr>
        <p:xfrm>
          <a:off x="762000" y="2895599"/>
          <a:ext cx="7620000" cy="236061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2117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8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jinmin1230.kim@lge.com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8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8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8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SFD?</a:t>
            </a:r>
          </a:p>
          <a:p>
            <a:pPr lvl="1"/>
            <a:r>
              <a:rPr lang="en-US" altLang="ko-KR" dirty="0" smtClean="0"/>
              <a:t>EHT-LTF should be designed to support 16 spatial streams considering overhead reduction.</a:t>
            </a:r>
          </a:p>
          <a:p>
            <a:pPr lvl="2"/>
            <a:r>
              <a:rPr lang="en-US" altLang="ko-KR" dirty="0" smtClean="0"/>
              <a:t>Overhead reduction method is TBD including 2x or 1x HE-LTF concept defined in 11ax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</a:t>
            </a:r>
            <a:r>
              <a:rPr lang="en-US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35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SFD?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EHT-LTF should be designed to consider PAPR performance when multiple RU allocation </a:t>
            </a:r>
            <a:r>
              <a:rPr lang="en-US" altLang="ko-KR" dirty="0" smtClean="0"/>
              <a:t>and/or </a:t>
            </a:r>
            <a:r>
              <a:rPr lang="en-US" altLang="ko-KR" dirty="0" smtClean="0"/>
              <a:t>preamble puncturing is applied</a:t>
            </a:r>
          </a:p>
          <a:p>
            <a:pPr marL="457200" lvl="1" indent="0">
              <a:buNone/>
            </a:pP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</a:t>
            </a:r>
            <a:r>
              <a:rPr lang="en-US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21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ko-KR" sz="1800" dirty="0" smtClean="0"/>
              <a:t>[</a:t>
            </a:r>
            <a:r>
              <a:rPr lang="en-US" altLang="ko-KR" sz="1800" dirty="0"/>
              <a:t>1] </a:t>
            </a:r>
            <a:r>
              <a:rPr lang="en-US" altLang="ko-KR" sz="1800" dirty="0" smtClean="0"/>
              <a:t>19/1535r0</a:t>
            </a:r>
            <a:r>
              <a:rPr lang="en-US" altLang="ko-KR" sz="1800" dirty="0"/>
              <a:t>, </a:t>
            </a:r>
            <a:r>
              <a:rPr lang="en-US" altLang="ko-KR" sz="1800" dirty="0" smtClean="0"/>
              <a:t>“Sounding-for-</a:t>
            </a:r>
            <a:r>
              <a:rPr lang="en-US" altLang="ko-KR" sz="1800" dirty="0" err="1" smtClean="0"/>
              <a:t>ap</a:t>
            </a:r>
            <a:r>
              <a:rPr lang="en-US" altLang="ko-KR" sz="1800" dirty="0" smtClean="0"/>
              <a:t>-collaboration”</a:t>
            </a:r>
          </a:p>
          <a:p>
            <a:pPr marL="0" lvl="0" indent="0">
              <a:buNone/>
            </a:pPr>
            <a:r>
              <a:rPr lang="en-US" altLang="ko-KR" sz="1800" dirty="0"/>
              <a:t>[2] </a:t>
            </a:r>
            <a:r>
              <a:rPr lang="en-US" altLang="ko-KR" sz="1800" dirty="0" smtClean="0"/>
              <a:t>19/1585r1, “Orthogonal-sequence-based-reference-signal-for-</a:t>
            </a:r>
            <a:r>
              <a:rPr lang="en-US" altLang="ko-KR" sz="1800" dirty="0" err="1" smtClean="0"/>
              <a:t>ltf</a:t>
            </a:r>
            <a:r>
              <a:rPr lang="en-US" altLang="ko-KR" sz="1800" dirty="0" smtClean="0"/>
              <a:t>-reduction”</a:t>
            </a:r>
          </a:p>
          <a:p>
            <a:pPr marL="0" indent="0">
              <a:buNone/>
            </a:pPr>
            <a:r>
              <a:rPr lang="en-US" altLang="ko-KR" sz="1800" dirty="0" smtClean="0"/>
              <a:t>[3] 19/1593r0, “Joint-sounding-for-multi-</a:t>
            </a:r>
            <a:r>
              <a:rPr lang="en-US" altLang="ko-KR" sz="1800" dirty="0" err="1" smtClean="0"/>
              <a:t>ap</a:t>
            </a:r>
            <a:r>
              <a:rPr lang="en-US" altLang="ko-KR" sz="1800" dirty="0" smtClean="0"/>
              <a:t>-systems</a:t>
            </a:r>
            <a:r>
              <a:rPr lang="en-US" altLang="ko-KR" sz="1800" dirty="0"/>
              <a:t>”</a:t>
            </a:r>
          </a:p>
          <a:p>
            <a:pPr marL="0" lvl="0" indent="0">
              <a:buNone/>
            </a:pPr>
            <a:endParaRPr lang="en-US" altLang="ko-KR" sz="1800" dirty="0" smtClean="0"/>
          </a:p>
          <a:p>
            <a:pPr marL="0" lvl="0" indent="0">
              <a:buNone/>
            </a:pPr>
            <a:endParaRPr lang="en-US" altLang="ko-KR" sz="1800" dirty="0"/>
          </a:p>
          <a:p>
            <a:pPr marL="0" lvl="0" indent="0">
              <a:buNone/>
            </a:pPr>
            <a:endParaRPr lang="en-US" altLang="ko-KR" sz="18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66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Median </a:t>
            </a:r>
            <a:r>
              <a:rPr lang="en-US" altLang="ko-KR" dirty="0" smtClean="0"/>
              <a:t>PAPR in Data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</a:t>
            </a:r>
            <a:r>
              <a:rPr lang="en-US" smtClean="0"/>
              <a:t>2019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3887" y="2286473"/>
            <a:ext cx="4850113" cy="3428528"/>
          </a:xfrm>
          <a:prstGeom prst="rect">
            <a:avLst/>
          </a:prstGeom>
        </p:spPr>
      </p:pic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1903886"/>
              </p:ext>
            </p:extLst>
          </p:nvPr>
        </p:nvGraphicFramePr>
        <p:xfrm>
          <a:off x="685800" y="2455356"/>
          <a:ext cx="3916276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1862"/>
                <a:gridCol w="1447207"/>
                <a:gridCol w="14472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RU type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DATA (BPSK)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DATA (QAM)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80MHz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8.77 dB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9.16 dB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160MHz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9.18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dB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9.54 dB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320MHz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9.53 dB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9.86 dB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0209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The extensions of 16 streams and 320MHz are one of candidates in EHT</a:t>
            </a:r>
          </a:p>
          <a:p>
            <a:pPr lvl="1"/>
            <a:r>
              <a:rPr lang="en-US" altLang="ko-KR" dirty="0" smtClean="0"/>
              <a:t>Especially, multi-AP and MU-MIMO are the use cases of high order MIMO system (e.g. 16 spatial streams )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To support 16 streams and 320MHz, we need to define EHT-LTF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</a:t>
            </a:r>
            <a:r>
              <a:rPr lang="ko-KR" altLang="en-US" dirty="0" smtClean="0"/>
              <a:t> </a:t>
            </a:r>
            <a:r>
              <a:rPr lang="en-US" altLang="ko-KR" dirty="0" smtClean="0"/>
              <a:t>this contribution, we consider how to design EHT-LTF in respect of overhead and PAPR performance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12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Overhead Analysis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1"/>
            <a:ext cx="3659188" cy="290302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We assume that,</a:t>
            </a:r>
          </a:p>
          <a:p>
            <a:pPr lvl="1"/>
            <a:r>
              <a:rPr lang="en-US" altLang="ko-KR" dirty="0" smtClean="0"/>
              <a:t>MU-MIMO cases </a:t>
            </a:r>
          </a:p>
          <a:p>
            <a:pPr lvl="2"/>
            <a:r>
              <a:rPr lang="en-US" altLang="ko-KR" dirty="0" smtClean="0"/>
              <a:t>4 users, 4 spatial stream per user. So, total spatial streams are 16.</a:t>
            </a:r>
          </a:p>
          <a:p>
            <a:pPr lvl="1"/>
            <a:r>
              <a:rPr lang="en-US" altLang="ko-KR" dirty="0" smtClean="0"/>
              <a:t>Design EHT-LTF similar to legacy Wi-Fi, </a:t>
            </a:r>
          </a:p>
          <a:p>
            <a:pPr lvl="2"/>
            <a:r>
              <a:rPr lang="en-US" altLang="ko-KR" dirty="0" smtClean="0"/>
              <a:t>So, we need 16x16 P-matrix to support 16 spatial streams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667737" y="4840287"/>
            <a:ext cx="8153400" cy="1635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kern="0" dirty="0"/>
              <a:t>The figure shows the </a:t>
            </a:r>
            <a:r>
              <a:rPr kumimoji="0" lang="en-US" altLang="ko-KR" kern="0" dirty="0" smtClean="0"/>
              <a:t>ratio(%) </a:t>
            </a:r>
            <a:r>
              <a:rPr kumimoji="0" lang="en-US" altLang="ko-KR" kern="0" dirty="0"/>
              <a:t>between </a:t>
            </a:r>
            <a:r>
              <a:rPr kumimoji="0" lang="en-US" altLang="ko-KR" kern="0" dirty="0" smtClean="0"/>
              <a:t>length of LTF </a:t>
            </a:r>
            <a:r>
              <a:rPr kumimoji="0" lang="en-US" altLang="ko-KR" kern="0" dirty="0"/>
              <a:t>and </a:t>
            </a:r>
            <a:r>
              <a:rPr kumimoji="0" lang="en-US" altLang="ko-KR" kern="0" dirty="0" smtClean="0"/>
              <a:t>length of PPDU</a:t>
            </a:r>
          </a:p>
          <a:p>
            <a:pPr lvl="1"/>
            <a:r>
              <a:rPr kumimoji="0" lang="en-US" altLang="ko-KR" kern="0" dirty="0" smtClean="0"/>
              <a:t>Even in case of 10k byte data size(</a:t>
            </a:r>
            <a:r>
              <a:rPr lang="en-US" altLang="ko-KR" dirty="0" smtClean="0"/>
              <a:t>TXTIME=227.2us)</a:t>
            </a:r>
            <a:r>
              <a:rPr kumimoji="0" lang="en-US" altLang="ko-KR" kern="0" dirty="0" smtClean="0"/>
              <a:t>, LTF length is more than 50% of total PPDU length</a:t>
            </a:r>
          </a:p>
          <a:p>
            <a:pPr lvl="1"/>
            <a:r>
              <a:rPr kumimoji="0" lang="en-US" altLang="ko-KR" kern="0" dirty="0" smtClean="0"/>
              <a:t>If we use higher MCS, higher </a:t>
            </a:r>
            <a:r>
              <a:rPr kumimoji="0" lang="en-US" altLang="ko-KR" kern="0" dirty="0" err="1" smtClean="0"/>
              <a:t>Nss</a:t>
            </a:r>
            <a:r>
              <a:rPr kumimoji="0" lang="en-US" altLang="ko-KR" kern="0" dirty="0" smtClean="0"/>
              <a:t> per user or 4xLTF, overhead problem becomes worse.</a:t>
            </a:r>
          </a:p>
          <a:p>
            <a:pPr marL="0" indent="0">
              <a:buNone/>
            </a:pPr>
            <a:endParaRPr kumimoji="0" lang="en-US" altLang="ko-KR" kern="0" dirty="0"/>
          </a:p>
          <a:p>
            <a:endParaRPr kumimoji="0" lang="en-US" altLang="ko-KR" sz="1800" kern="0" dirty="0" smtClean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1295400"/>
            <a:ext cx="4799012" cy="359720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272819" y="1633152"/>
            <a:ext cx="27434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altLang="ko-KR" sz="1600" b="1" dirty="0" smtClean="0"/>
              <a:t>80MHz MU </a:t>
            </a:r>
            <a:r>
              <a:rPr lang="en-US" altLang="ko-KR" sz="1600" b="1" dirty="0" smtClean="0"/>
              <a:t>PPDU in 11ax</a:t>
            </a:r>
            <a:endParaRPr lang="en-US" altLang="ko-KR" sz="1600" b="1" dirty="0" smtClean="0"/>
          </a:p>
          <a:p>
            <a:pPr marL="171450" indent="-171450">
              <a:buFontTx/>
              <a:buChar char="-"/>
            </a:pPr>
            <a:r>
              <a:rPr lang="en-US" altLang="ko-KR" sz="1600" b="1" dirty="0" smtClean="0"/>
              <a:t>MCS </a:t>
            </a:r>
            <a:r>
              <a:rPr lang="en-US" altLang="ko-KR" sz="1600" b="1" dirty="0"/>
              <a:t>6 (16QAM, R</a:t>
            </a:r>
            <a:r>
              <a:rPr lang="en-US" altLang="ko-KR" sz="1600" b="1" dirty="0" smtClean="0"/>
              <a:t>=¾)</a:t>
            </a:r>
          </a:p>
          <a:p>
            <a:pPr marL="171450" indent="-171450">
              <a:buFontTx/>
              <a:buChar char="-"/>
            </a:pPr>
            <a:r>
              <a:rPr lang="en-US" altLang="ko-KR" sz="1600" b="1" dirty="0" smtClean="0"/>
              <a:t>2x LTF, 0.8us GI</a:t>
            </a:r>
            <a:endParaRPr lang="ko-KR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74283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Candidates for EHT-LTF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atinLnBrk="1"/>
            <a:r>
              <a:rPr lang="en-US" altLang="ko-KR" dirty="0"/>
              <a:t>A few contributions </a:t>
            </a:r>
            <a:r>
              <a:rPr lang="en-US" altLang="ko-KR" dirty="0" smtClean="0"/>
              <a:t>proposed new structure to design EHT-LTF </a:t>
            </a:r>
            <a:r>
              <a:rPr lang="en-US" altLang="ko-KR" dirty="0"/>
              <a:t>to reduce </a:t>
            </a:r>
            <a:r>
              <a:rPr lang="en-US" altLang="ko-KR" dirty="0" smtClean="0"/>
              <a:t>overhead</a:t>
            </a:r>
            <a:endParaRPr lang="en-US" altLang="ko-KR" dirty="0"/>
          </a:p>
          <a:p>
            <a:pPr lvl="1" latinLnBrk="1"/>
            <a:r>
              <a:rPr lang="en-US" altLang="ko-KR" dirty="0" smtClean="0"/>
              <a:t>In [1,3], they propose interleaved LTF sequence between streams in multi-AP scenario</a:t>
            </a:r>
          </a:p>
          <a:p>
            <a:pPr lvl="2" latinLnBrk="1"/>
            <a:r>
              <a:rPr lang="en-US" altLang="ko-KR" dirty="0" smtClean="0"/>
              <a:t>We think it is also applicable to SU-MIMO and it is simple way to reduce overhead</a:t>
            </a:r>
          </a:p>
          <a:p>
            <a:pPr lvl="2" latinLnBrk="1"/>
            <a:endParaRPr lang="en-US" altLang="ko-KR" dirty="0" smtClean="0"/>
          </a:p>
          <a:p>
            <a:pPr lvl="1" latinLnBrk="1"/>
            <a:r>
              <a:rPr lang="en-US" altLang="ko-KR" dirty="0" smtClean="0"/>
              <a:t>In [2], orthogonal sequence is proposed to reduce overhead and shows performance both in closed-loop and open-loop MIMO</a:t>
            </a:r>
          </a:p>
          <a:p>
            <a:pPr lvl="2" latinLnBrk="1"/>
            <a:r>
              <a:rPr lang="en-US" altLang="ko-KR" dirty="0" smtClean="0"/>
              <a:t>It can achieve large smoothing gain in open-loop MIMO cases</a:t>
            </a:r>
          </a:p>
          <a:p>
            <a:pPr lvl="2" latinLnBrk="1"/>
            <a:endParaRPr lang="en-US" altLang="ko-KR" dirty="0"/>
          </a:p>
          <a:p>
            <a:pPr latinLnBrk="1"/>
            <a:r>
              <a:rPr lang="en-US" altLang="ko-KR" dirty="0" smtClean="0"/>
              <a:t>We believe that various techniques including the above methods can be considered for further enhancement</a:t>
            </a:r>
          </a:p>
          <a:p>
            <a:pPr lvl="1" latinLnBrk="1"/>
            <a:r>
              <a:rPr lang="en-US" altLang="ko-KR" dirty="0" smtClean="0"/>
              <a:t>For example, orthogonal sequence and interleaved method can be combined to </a:t>
            </a:r>
            <a:r>
              <a:rPr lang="en-US" altLang="ko-KR" dirty="0" smtClean="0"/>
              <a:t>achieve both </a:t>
            </a:r>
            <a:r>
              <a:rPr lang="en-US" altLang="ko-KR" dirty="0" smtClean="0"/>
              <a:t>CFO robustness and </a:t>
            </a:r>
            <a:r>
              <a:rPr lang="en-US" altLang="ko-KR" dirty="0"/>
              <a:t>smoothing </a:t>
            </a:r>
            <a:r>
              <a:rPr lang="en-US" altLang="ko-KR" dirty="0" smtClean="0"/>
              <a:t>gain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84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Generate 320MHz LTF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320MHz (and 240MHz), we need to generate longer sequence</a:t>
            </a:r>
          </a:p>
          <a:p>
            <a:pPr lvl="1"/>
            <a:r>
              <a:rPr lang="en-US" altLang="ko-KR" dirty="0" smtClean="0"/>
              <a:t>To generate 160MHz HE-LTF in 11ax, 80MHz sequence is duplicated with phase rotation to reduce PAPR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So, we can also generate 320MHz sequence by using duplication of 160MHz sequence defined in 11ax</a:t>
            </a:r>
          </a:p>
          <a:p>
            <a:pPr lvl="1"/>
            <a:r>
              <a:rPr lang="en-US" altLang="ko-KR" dirty="0" smtClean="0"/>
              <a:t>We assume that </a:t>
            </a:r>
            <a:r>
              <a:rPr lang="en-US" altLang="ko-KR" dirty="0"/>
              <a:t>320MHz </a:t>
            </a:r>
            <a:r>
              <a:rPr lang="en-US" altLang="ko-KR" dirty="0" smtClean="0"/>
              <a:t>tone-plan consists of repetition of 80MHz tone-plan. Of course, if 320MHz tone-plan is newly designed, we need a new method for EHT-LTF sequence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1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320MHz LTF Sequence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Generations method (e.g. 2xLTF)</a:t>
            </a:r>
          </a:p>
          <a:p>
            <a:pPr lvl="1"/>
            <a:r>
              <a:rPr lang="en-US" altLang="ko-KR" i="1" dirty="0" smtClean="0"/>
              <a:t>EHTLTF_2x_320M </a:t>
            </a:r>
            <a:r>
              <a:rPr lang="en-US" altLang="ko-KR" dirty="0" smtClean="0"/>
              <a:t>= [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160MHz_lower_2x</a:t>
            </a:r>
            <a:r>
              <a:rPr lang="en-US" altLang="ko-KR" dirty="0"/>
              <a:t>, 0, 0, 0, 0, 0, 0, 0, 0, 0, 0, 0, 0, 0, 0, 0, 0, 0, 0, 0, 0, 0, 0, 0, </a:t>
            </a:r>
            <a:r>
              <a:rPr lang="en-US" altLang="ko-KR" i="1" dirty="0"/>
              <a:t>LTF</a:t>
            </a:r>
            <a:r>
              <a:rPr lang="en-US" altLang="ko-KR" i="1" baseline="-25000" dirty="0"/>
              <a:t>160MHz_upper_2x</a:t>
            </a:r>
            <a:r>
              <a:rPr lang="en-US" altLang="ko-KR" dirty="0" smtClean="0"/>
              <a:t>]</a:t>
            </a:r>
            <a:endParaRPr lang="en-US" altLang="ko-KR" dirty="0"/>
          </a:p>
          <a:p>
            <a:pPr lvl="2"/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160MHz_lower_2x</a:t>
            </a:r>
            <a:r>
              <a:rPr lang="en-US" altLang="ko-KR" dirty="0" smtClean="0"/>
              <a:t> </a:t>
            </a:r>
            <a:r>
              <a:rPr lang="en-US" altLang="ko-KR" dirty="0"/>
              <a:t>= [</a:t>
            </a:r>
            <a:r>
              <a:rPr lang="en-US" altLang="ko-KR" i="1" dirty="0"/>
              <a:t>LTF</a:t>
            </a:r>
            <a:r>
              <a:rPr lang="en-US" altLang="ko-KR" i="1" baseline="-25000" dirty="0"/>
              <a:t>80MHz_lower_2x</a:t>
            </a:r>
            <a:r>
              <a:rPr lang="en-US" altLang="ko-KR" dirty="0"/>
              <a:t>, 0, 0, 0, 0, 0, 0, 0, 0, 0, 0, 0, 0, 0, 0, 0, 0, 0, 0, 0, 0, 0, 0, 0, </a:t>
            </a:r>
            <a:r>
              <a:rPr lang="en-US" altLang="ko-KR" i="1" dirty="0"/>
              <a:t>LTF</a:t>
            </a:r>
            <a:r>
              <a:rPr lang="en-US" altLang="ko-KR" i="1" baseline="-25000" dirty="0"/>
              <a:t>80MHz_upper_2x</a:t>
            </a:r>
            <a:r>
              <a:rPr lang="en-US" altLang="ko-KR" dirty="0"/>
              <a:t>];</a:t>
            </a:r>
          </a:p>
          <a:p>
            <a:pPr lvl="2"/>
            <a:r>
              <a:rPr lang="en-US" altLang="ko-KR" i="1" dirty="0"/>
              <a:t>LTF</a:t>
            </a:r>
            <a:r>
              <a:rPr lang="en-US" altLang="ko-KR" i="1" baseline="-25000" dirty="0"/>
              <a:t>160MHz_upper_2x</a:t>
            </a:r>
            <a:r>
              <a:rPr lang="en-US" altLang="ko-KR" baseline="-25000" dirty="0"/>
              <a:t> </a:t>
            </a:r>
            <a:r>
              <a:rPr lang="en-US" altLang="ko-KR" dirty="0"/>
              <a:t>= [</a:t>
            </a:r>
            <a:r>
              <a:rPr lang="en-US" altLang="ko-KR" i="1" dirty="0"/>
              <a:t>LTF</a:t>
            </a:r>
            <a:r>
              <a:rPr lang="en-US" altLang="ko-KR" i="1" baseline="-25000" dirty="0"/>
              <a:t>80MHz_lower_2x</a:t>
            </a:r>
            <a:r>
              <a:rPr lang="en-US" altLang="ko-KR" dirty="0"/>
              <a:t>, 0, 0, 0, 0, 0, 0, 0, 0, 0, 0, 0, 0, 0, 0, 0, 0, 0, 0, 0, 0, 0, 0, 0, </a:t>
            </a:r>
            <a:r>
              <a:rPr lang="en-US" altLang="ko-KR" dirty="0" smtClean="0">
                <a:solidFill>
                  <a:srgbClr val="FF0000"/>
                </a:solidFill>
              </a:rPr>
              <a:t>(</a:t>
            </a:r>
            <a:r>
              <a:rPr lang="en-US" altLang="ko-K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-)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80MHz_upper_2x</a:t>
            </a:r>
            <a:r>
              <a:rPr lang="en-US" altLang="ko-KR" dirty="0" smtClean="0"/>
              <a:t>];</a:t>
            </a:r>
          </a:p>
          <a:p>
            <a:pPr lvl="1"/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80MHz_lower_2x </a:t>
            </a:r>
            <a:r>
              <a:rPr lang="en-US" altLang="ko-KR" dirty="0" smtClean="0"/>
              <a:t>and </a:t>
            </a:r>
            <a:r>
              <a:rPr lang="en-US" altLang="ko-KR" i="1" dirty="0"/>
              <a:t>LTF</a:t>
            </a:r>
            <a:r>
              <a:rPr lang="en-US" altLang="ko-KR" i="1" baseline="-25000" dirty="0"/>
              <a:t>80MHz_upper_2x </a:t>
            </a:r>
            <a:r>
              <a:rPr lang="en-US" altLang="ko-KR" i="1" baseline="-25000" dirty="0" smtClean="0"/>
              <a:t> </a:t>
            </a:r>
            <a:r>
              <a:rPr lang="en-US" altLang="ko-KR" dirty="0" smtClean="0"/>
              <a:t>are defined in 11ax</a:t>
            </a:r>
            <a:endParaRPr lang="en-US" altLang="ko-KR" dirty="0"/>
          </a:p>
          <a:p>
            <a:pPr lvl="1"/>
            <a:r>
              <a:rPr lang="en-US" altLang="ko-KR" dirty="0" smtClean="0"/>
              <a:t>Similar approach can be applied to 1x and 4x LTF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Similar to 11ax, we apply phase rotation into </a:t>
            </a:r>
            <a:r>
              <a:rPr lang="en-US" altLang="ko-KR" i="1" dirty="0"/>
              <a:t>LTF</a:t>
            </a:r>
            <a:r>
              <a:rPr lang="en-US" altLang="ko-KR" i="1" baseline="-25000" dirty="0"/>
              <a:t>160MHz_upper_2x</a:t>
            </a:r>
            <a:r>
              <a:rPr lang="en-US" altLang="ko-KR" baseline="-25000" dirty="0"/>
              <a:t> </a:t>
            </a:r>
            <a:r>
              <a:rPr lang="en-US" altLang="ko-KR" dirty="0" smtClean="0"/>
              <a:t>to reduce PAPR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73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Performance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4722813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Assumptions</a:t>
            </a:r>
          </a:p>
          <a:p>
            <a:pPr lvl="1"/>
            <a:r>
              <a:rPr lang="en-US" altLang="ko-KR" dirty="0" smtClean="0"/>
              <a:t>4 times oversampling to measure PAPR</a:t>
            </a:r>
          </a:p>
          <a:p>
            <a:pPr lvl="1"/>
            <a:r>
              <a:rPr lang="en-US" altLang="ko-KR" dirty="0" smtClean="0"/>
              <a:t>P matrix and R matrix are applied(only for 2x, 4x LTF)</a:t>
            </a:r>
          </a:p>
          <a:p>
            <a:pPr lvl="1"/>
            <a:r>
              <a:rPr lang="en-US" altLang="ko-KR" dirty="0"/>
              <a:t>Beamforming and small RU are not considered (FFS</a:t>
            </a:r>
            <a:r>
              <a:rPr lang="en-US" altLang="ko-KR" dirty="0" smtClean="0"/>
              <a:t>)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dirty="0" smtClean="0"/>
              <a:t>Phase rotation as in 11ax works well </a:t>
            </a:r>
          </a:p>
          <a:p>
            <a:r>
              <a:rPr lang="en-US" altLang="ko-KR" dirty="0" smtClean="0"/>
              <a:t>For 320MHz, we think EHT-LTF has reasonable PAPR performance considering PAPR of data (see the Appendix)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</a:t>
            </a:r>
            <a:r>
              <a:rPr lang="en-US" dirty="0" smtClean="0"/>
              <a:t>2019</a:t>
            </a:r>
            <a:endParaRPr lang="en-US" dirty="0"/>
          </a:p>
        </p:txBody>
      </p:sp>
      <p:graphicFrame>
        <p:nvGraphicFramePr>
          <p:cNvPr id="8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178659"/>
              </p:ext>
            </p:extLst>
          </p:nvPr>
        </p:nvGraphicFramePr>
        <p:xfrm>
          <a:off x="952500" y="2944617"/>
          <a:ext cx="7505700" cy="2313183"/>
        </p:xfrm>
        <a:graphic>
          <a:graphicData uri="http://schemas.openxmlformats.org/drawingml/2006/table">
            <a:tbl>
              <a:tblPr/>
              <a:tblGrid>
                <a:gridCol w="1714500"/>
                <a:gridCol w="1930400"/>
                <a:gridCol w="1930400"/>
                <a:gridCol w="1930400"/>
              </a:tblGrid>
              <a:tr h="383675">
                <a:tc>
                  <a:txBody>
                    <a:bodyPr/>
                    <a:lstStyle/>
                    <a:p>
                      <a:pPr indent="0" algn="ctr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4x LTF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2x LTF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1x LTF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indent="0" algn="ctr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80MHz</a:t>
                      </a:r>
                    </a:p>
                    <a:p>
                      <a:pPr indent="0" algn="ctr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(996RU)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6.08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4.86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1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160MHz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(2x996RU)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7.09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6.72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4.91</a:t>
                      </a:r>
                      <a:endParaRPr lang="zh-CN" altLang="zh-CN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1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320MHz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(4x996RU)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7.81</a:t>
                      </a:r>
                      <a:endParaRPr lang="zh-CN" altLang="zh-CN" sz="16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6.97</a:t>
                      </a:r>
                      <a:endParaRPr lang="zh-CN" altLang="zh-CN" sz="16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4.92</a:t>
                      </a:r>
                      <a:endParaRPr lang="zh-CN" altLang="zh-CN" sz="16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320MHz</a:t>
                      </a:r>
                      <a:r>
                        <a:rPr lang="en-US" altLang="zh-CN" sz="1600" b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w/o PR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9.44</a:t>
                      </a:r>
                      <a:endParaRPr lang="zh-CN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9.52</a:t>
                      </a:r>
                      <a:endParaRPr lang="zh-CN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7.62</a:t>
                      </a:r>
                      <a:endParaRPr lang="zh-CN" altLang="zh-CN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118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Further Considerations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Even though PAPR is reasonable in our simulation, we need more investigation in small RU cases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Moreover, since </a:t>
            </a:r>
            <a:r>
              <a:rPr lang="en-US" altLang="ko-KR" dirty="0" err="1" smtClean="0"/>
              <a:t>TGbe</a:t>
            </a:r>
            <a:r>
              <a:rPr lang="en-US" altLang="ko-KR" dirty="0" smtClean="0"/>
              <a:t> agreed that multiple RU can be allocated to single STA, we may need to check PAPR performance in various combinations especially in UL OFDMA</a:t>
            </a:r>
          </a:p>
          <a:p>
            <a:endParaRPr lang="en-US" altLang="ko-KR" dirty="0"/>
          </a:p>
          <a:p>
            <a:r>
              <a:rPr lang="en-US" altLang="ko-KR" dirty="0" smtClean="0"/>
              <a:t>And, different from 11ax, we can optimize PAPR performance considering puncturing pattern since it’s the first stage of the design of EHT-LTF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</a:t>
            </a:r>
            <a:r>
              <a:rPr lang="en-US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703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extend 16 spatial streams and 320MHz BW, we need to develop EHT-LTF and we should take into account overhead and PAPR performance</a:t>
            </a:r>
          </a:p>
          <a:p>
            <a:pPr lvl="1"/>
            <a:r>
              <a:rPr lang="en-US" altLang="ko-KR" dirty="0" smtClean="0"/>
              <a:t>If possible, we can design EHT-LTF using similar way to 11ax for simplicity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However, since we agree that multiple RU allocation to single STA, we need further study EHT-LTF based on multiple RU allocation’s agreements</a:t>
            </a:r>
          </a:p>
          <a:p>
            <a:pPr lvl="1"/>
            <a:r>
              <a:rPr lang="en-GB" altLang="ko-KR" dirty="0" smtClean="0"/>
              <a:t>E.g. Maximum </a:t>
            </a:r>
            <a:r>
              <a:rPr lang="en-GB" altLang="ko-KR" dirty="0"/>
              <a:t>number of RUs assigned to a single STA </a:t>
            </a:r>
            <a:r>
              <a:rPr lang="en-GB" altLang="ko-KR" dirty="0" smtClean="0"/>
              <a:t>is a important factor to PAPR performance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34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10001271</TotalTime>
  <Words>1101</Words>
  <Application>Microsoft Office PowerPoint</Application>
  <PresentationFormat>화면 슬라이드 쇼(4:3)</PresentationFormat>
  <Paragraphs>185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굴림</vt:lpstr>
      <vt:lpstr>맑은 고딕</vt:lpstr>
      <vt:lpstr>Arial</vt:lpstr>
      <vt:lpstr>Times New Roman</vt:lpstr>
      <vt:lpstr>802-11-Submission</vt:lpstr>
      <vt:lpstr>Consideration of EHT-LTF </vt:lpstr>
      <vt:lpstr>Introduction</vt:lpstr>
      <vt:lpstr>Overhead Analysis</vt:lpstr>
      <vt:lpstr>Candidates for EHT-LTF</vt:lpstr>
      <vt:lpstr>How to Generate 320MHz LTF</vt:lpstr>
      <vt:lpstr>320MHz LTF Sequence</vt:lpstr>
      <vt:lpstr>PAPR Performance</vt:lpstr>
      <vt:lpstr>Further Considerations</vt:lpstr>
      <vt:lpstr>Conclusion</vt:lpstr>
      <vt:lpstr>Straw poll 1</vt:lpstr>
      <vt:lpstr>Straw poll 2</vt:lpstr>
      <vt:lpstr>References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Windows 사용자</cp:lastModifiedBy>
  <cp:revision>5477</cp:revision>
  <cp:lastPrinted>2019-09-11T06:10:08Z</cp:lastPrinted>
  <dcterms:created xsi:type="dcterms:W3CDTF">2007-05-21T21:00:37Z</dcterms:created>
  <dcterms:modified xsi:type="dcterms:W3CDTF">2019-11-08T04:42:26Z</dcterms:modified>
</cp:coreProperties>
</file>