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3" r:id="rId2"/>
    <p:sldId id="926" r:id="rId3"/>
    <p:sldId id="1069" r:id="rId4"/>
    <p:sldId id="1036" r:id="rId5"/>
    <p:sldId id="1057" r:id="rId6"/>
    <p:sldId id="1058" r:id="rId7"/>
    <p:sldId id="1059" r:id="rId8"/>
    <p:sldId id="1060" r:id="rId9"/>
    <p:sldId id="1063" r:id="rId10"/>
    <p:sldId id="1065" r:id="rId11"/>
    <p:sldId id="1071" r:id="rId12"/>
    <p:sldId id="1078" r:id="rId13"/>
    <p:sldId id="995" r:id="rId14"/>
    <p:sldId id="1029" r:id="rId15"/>
    <p:sldId id="1072" r:id="rId16"/>
    <p:sldId id="1080" r:id="rId17"/>
    <p:sldId id="1073" r:id="rId18"/>
    <p:sldId id="1079" r:id="rId19"/>
    <p:sldId id="977" r:id="rId20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9" autoAdjust="0"/>
    <p:restoredTop sz="86054" autoAdjust="0"/>
  </p:normalViewPr>
  <p:slideViewPr>
    <p:cSldViewPr>
      <p:cViewPr varScale="1">
        <p:scale>
          <a:sx n="76" d="100"/>
          <a:sy n="76" d="100"/>
        </p:scale>
        <p:origin x="184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331674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138558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243656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54284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73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030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25500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77662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20341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3483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263743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390370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20996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802.11-19/1917r1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541128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2019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uhwook.kim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Considerations for Multi-link Channel Access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/>
            </a:r>
            <a:b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Without Simultaneous TX/RX Capability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2019-11-11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528165"/>
              </p:ext>
            </p:extLst>
          </p:nvPr>
        </p:nvGraphicFramePr>
        <p:xfrm>
          <a:off x="762000" y="2895596"/>
          <a:ext cx="7620000" cy="304800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Access in Non-STR Link Set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One PCH in Primary link</a:t>
            </a:r>
          </a:p>
          <a:p>
            <a:pPr lvl="1"/>
            <a:r>
              <a:rPr lang="en-US" altLang="ko-KR" sz="1600" dirty="0" smtClean="0"/>
              <a:t>All STAs will discover an AP through the primary link(s)</a:t>
            </a:r>
          </a:p>
          <a:p>
            <a:r>
              <a:rPr lang="en-US" altLang="ko-KR" sz="2000" dirty="0" smtClean="0"/>
              <a:t>In terms of the existing channel access, it is almost same </a:t>
            </a:r>
            <a:r>
              <a:rPr lang="en-US" altLang="ko-KR" sz="2000" dirty="0"/>
              <a:t>to the channel access </a:t>
            </a:r>
            <a:r>
              <a:rPr lang="en-US" altLang="ko-KR" sz="2000" dirty="0" smtClean="0"/>
              <a:t>(</a:t>
            </a:r>
            <a:r>
              <a:rPr lang="en-US" altLang="ko-KR" sz="2000" dirty="0"/>
              <a:t>e.g., 80 + 80 in 11ax</a:t>
            </a:r>
            <a:r>
              <a:rPr lang="en-US" altLang="ko-KR" sz="2000" dirty="0" smtClean="0"/>
              <a:t>)</a:t>
            </a:r>
          </a:p>
          <a:p>
            <a:pPr lvl="1"/>
            <a:r>
              <a:rPr lang="en-US" altLang="ko-KR" sz="1600" dirty="0" smtClean="0"/>
              <a:t>However, the existing method would be inefficient for multi-link </a:t>
            </a:r>
            <a:r>
              <a:rPr lang="en-US" altLang="ko-KR" sz="1600" i="1" dirty="0" smtClean="0"/>
              <a:t>because</a:t>
            </a:r>
          </a:p>
          <a:p>
            <a:pPr lvl="2"/>
            <a:r>
              <a:rPr lang="en-US" altLang="ko-KR" sz="1400" dirty="0"/>
              <a:t>I</a:t>
            </a:r>
            <a:r>
              <a:rPr lang="en-US" altLang="ko-KR" sz="1400" dirty="0" smtClean="0"/>
              <a:t>t’s not likely that channels on non-primary link is used for transmission</a:t>
            </a:r>
          </a:p>
          <a:p>
            <a:pPr lvl="2"/>
            <a:r>
              <a:rPr lang="en-US" altLang="ko-KR" sz="1400" dirty="0" smtClean="0"/>
              <a:t>Ambiguous combinations of bandwidth depending on the multi-link capability (e.g., P80-S80-S80-S160, P80-S80-S160-S80)</a:t>
            </a:r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4242573"/>
            <a:ext cx="5767671" cy="200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04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CCA rule for improving efficiency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To improve the link utilization, we can have several options for rules applied to </a:t>
            </a:r>
            <a:r>
              <a:rPr lang="en-US" altLang="ko-KR" sz="2000" u="sng" dirty="0" smtClean="0"/>
              <a:t>non-primary link(s)</a:t>
            </a:r>
          </a:p>
          <a:p>
            <a:pPr lvl="1"/>
            <a:r>
              <a:rPr lang="en-US" altLang="ko-KR" sz="1600" dirty="0"/>
              <a:t>It is independent of rules for primary link</a:t>
            </a:r>
          </a:p>
          <a:p>
            <a:pPr lvl="1"/>
            <a:r>
              <a:rPr lang="en-US" altLang="ko-KR" sz="1600" dirty="0" smtClean="0"/>
              <a:t>Option 1: CCA like existing dynamic bandwidth operation</a:t>
            </a:r>
          </a:p>
          <a:p>
            <a:pPr lvl="1"/>
            <a:r>
              <a:rPr lang="en-US" altLang="ko-KR" sz="1600" dirty="0" smtClean="0"/>
              <a:t>Option 2: CCA per </a:t>
            </a:r>
            <a:r>
              <a:rPr lang="en-US" altLang="ko-KR" sz="1600" dirty="0" err="1" smtClean="0"/>
              <a:t>xMHz</a:t>
            </a:r>
            <a:r>
              <a:rPr lang="en-US" altLang="ko-KR" sz="1600" dirty="0" smtClean="0"/>
              <a:t> (e.g., 20MHz as in preamble puncturing case)</a:t>
            </a:r>
          </a:p>
          <a:p>
            <a:pPr lvl="2"/>
            <a:r>
              <a:rPr lang="en-US" altLang="ko-KR" sz="1400" dirty="0" smtClean="0"/>
              <a:t>Option 2 is more efficient than Option 1</a:t>
            </a:r>
          </a:p>
          <a:p>
            <a:pPr lvl="2"/>
            <a:endParaRPr lang="en-US" altLang="ko-KR" sz="14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657600"/>
            <a:ext cx="5867400" cy="276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74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838200" y="19050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2000" kern="0" dirty="0" smtClean="0"/>
              <a:t>PIFS based example</a:t>
            </a:r>
            <a:endParaRPr kumimoji="0" lang="en-US" altLang="ko-KR" sz="1400" kern="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Example: Option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z="2000" dirty="0"/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9550" y="2438401"/>
            <a:ext cx="5940109" cy="377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90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Considering the most constrained case that two or more APs </a:t>
            </a:r>
            <a:r>
              <a:rPr lang="en-US" altLang="ko-KR" sz="2000" dirty="0" smtClean="0"/>
              <a:t>of AP MLD don’t </a:t>
            </a:r>
            <a:r>
              <a:rPr lang="en-US" altLang="ko-KR" sz="2000" dirty="0"/>
              <a:t>have STR capability on their operating </a:t>
            </a:r>
            <a:r>
              <a:rPr lang="en-US" altLang="ko-KR" sz="2000" dirty="0" smtClean="0"/>
              <a:t>links, we </a:t>
            </a:r>
            <a:r>
              <a:rPr lang="en-US" altLang="ko-KR" sz="2000" dirty="0"/>
              <a:t>analyzed the behaviors of single-link STAs and </a:t>
            </a:r>
            <a:r>
              <a:rPr lang="en-US" altLang="ko-KR" sz="2000" dirty="0" smtClean="0"/>
              <a:t>MLDs</a:t>
            </a:r>
            <a:endParaRPr lang="en-US" altLang="ko-KR" sz="2000" dirty="0"/>
          </a:p>
          <a:p>
            <a:endParaRPr lang="en-US" altLang="ko-KR" dirty="0"/>
          </a:p>
          <a:p>
            <a:r>
              <a:rPr lang="en-US" altLang="ko-KR" sz="2000" dirty="0"/>
              <a:t>To handle </a:t>
            </a:r>
            <a:r>
              <a:rPr lang="en-US" altLang="ko-KR" sz="2000" dirty="0" smtClean="0"/>
              <a:t>the behavior issues, </a:t>
            </a:r>
            <a:r>
              <a:rPr lang="en-US" altLang="ko-KR" sz="2000" dirty="0"/>
              <a:t>we proposed the concept of primary link</a:t>
            </a:r>
          </a:p>
          <a:p>
            <a:pPr lvl="1"/>
            <a:r>
              <a:rPr lang="en-US" altLang="ko-KR" sz="1600" dirty="0" smtClean="0"/>
              <a:t>A Primary link is set in a non-STR link set</a:t>
            </a:r>
          </a:p>
          <a:p>
            <a:pPr lvl="2"/>
            <a:r>
              <a:rPr lang="en-US" altLang="ko-KR" sz="1400" dirty="0" smtClean="0"/>
              <a:t>Non-STR link set </a:t>
            </a:r>
            <a:r>
              <a:rPr lang="en-US" altLang="ko-KR" sz="1400" dirty="0"/>
              <a:t>means a set of links APs of AP MLD with constraints to support STR </a:t>
            </a:r>
            <a:r>
              <a:rPr lang="en-US" altLang="ko-KR" sz="1400" dirty="0" smtClean="0"/>
              <a:t>operate </a:t>
            </a:r>
            <a:r>
              <a:rPr lang="en-US" altLang="ko-KR" sz="1400" dirty="0"/>
              <a:t>on</a:t>
            </a:r>
          </a:p>
          <a:p>
            <a:pPr lvl="1"/>
            <a:r>
              <a:rPr lang="en-US" altLang="ko-KR" sz="1600" dirty="0" smtClean="0"/>
              <a:t>All </a:t>
            </a:r>
            <a:r>
              <a:rPr lang="en-US" altLang="ko-KR" sz="1600" dirty="0"/>
              <a:t>legacy </a:t>
            </a:r>
            <a:r>
              <a:rPr lang="en-US" altLang="ko-KR" sz="1600" dirty="0" smtClean="0"/>
              <a:t>and </a:t>
            </a:r>
            <a:r>
              <a:rPr lang="en-US" altLang="ko-KR" sz="1600" dirty="0"/>
              <a:t>single-link 11be STAs operate on the primary </a:t>
            </a:r>
            <a:r>
              <a:rPr lang="en-US" altLang="ko-KR" sz="1600" dirty="0" smtClean="0"/>
              <a:t>link</a:t>
            </a:r>
            <a:endParaRPr lang="en-US" altLang="ko-KR" sz="1600" dirty="0"/>
          </a:p>
          <a:p>
            <a:pPr lvl="1"/>
            <a:r>
              <a:rPr lang="en-US" altLang="ko-KR" sz="1600" dirty="0"/>
              <a:t>All </a:t>
            </a:r>
            <a:r>
              <a:rPr lang="en-US" altLang="ko-KR" sz="1600" dirty="0" smtClean="0"/>
              <a:t>MLDs transmit </a:t>
            </a:r>
            <a:r>
              <a:rPr lang="en-US" altLang="ko-KR" sz="1600" dirty="0"/>
              <a:t>a frame on one or more links including the primary link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We also discussed </a:t>
            </a:r>
            <a:r>
              <a:rPr lang="en-US" altLang="ko-KR" sz="2000" dirty="0"/>
              <a:t>the channel access </a:t>
            </a:r>
            <a:r>
              <a:rPr lang="en-US" altLang="ko-KR" sz="2000" dirty="0" smtClean="0"/>
              <a:t>in the non-STR link set to improve efficiency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575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11be defines mechanism(s) that enables the following:</a:t>
            </a:r>
          </a:p>
          <a:p>
            <a:pPr lvl="1"/>
            <a:r>
              <a:rPr lang="en-US" altLang="ko-KR" dirty="0"/>
              <a:t>O</a:t>
            </a:r>
            <a:r>
              <a:rPr lang="en-US" altLang="ko-KR" dirty="0" smtClean="0"/>
              <a:t>peration to manage the transmission of APs of AP MLD with constraints to simultaneously transmit and receive (STR) on a non-STR link set*</a:t>
            </a:r>
          </a:p>
          <a:p>
            <a:pPr lvl="2"/>
            <a:r>
              <a:rPr lang="en-US" altLang="ko-KR" dirty="0"/>
              <a:t>Non-STR link set means a set of links </a:t>
            </a:r>
            <a:r>
              <a:rPr lang="en-US" altLang="ko-KR" dirty="0" smtClean="0"/>
              <a:t>on which APs </a:t>
            </a:r>
            <a:r>
              <a:rPr lang="en-US" altLang="ko-KR" dirty="0"/>
              <a:t>of AP MLD with constraints to </a:t>
            </a:r>
            <a:r>
              <a:rPr lang="en-US" altLang="ko-KR" dirty="0" smtClean="0"/>
              <a:t>STR </a:t>
            </a:r>
            <a:r>
              <a:rPr lang="en-US" altLang="ko-KR" dirty="0" smtClean="0"/>
              <a:t>operate</a:t>
            </a:r>
            <a:endParaRPr lang="en-US" altLang="ko-KR" dirty="0"/>
          </a:p>
          <a:p>
            <a:pPr lvl="2"/>
            <a:r>
              <a:rPr lang="en-US" altLang="ko-KR" dirty="0" smtClean="0"/>
              <a:t>*NOTE: the exact name can be changed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6347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that 11be defines the following mechanisms</a:t>
            </a:r>
          </a:p>
          <a:p>
            <a:pPr lvl="1"/>
            <a:r>
              <a:rPr lang="en-US" altLang="ko-KR" dirty="0"/>
              <a:t>A Primary link* is set </a:t>
            </a:r>
            <a:r>
              <a:rPr lang="en-US" altLang="ko-KR" dirty="0" smtClean="0"/>
              <a:t>in </a:t>
            </a:r>
            <a:r>
              <a:rPr lang="en-US" altLang="ko-KR" dirty="0"/>
              <a:t>a non-STR link set</a:t>
            </a:r>
          </a:p>
          <a:p>
            <a:pPr lvl="2"/>
            <a:r>
              <a:rPr lang="en-US" altLang="ko-KR" dirty="0" smtClean="0"/>
              <a:t>Primary </a:t>
            </a:r>
            <a:r>
              <a:rPr lang="en-US" altLang="ko-KR" dirty="0"/>
              <a:t>link means a link including primary 20MHz </a:t>
            </a:r>
            <a:r>
              <a:rPr lang="en-US" altLang="ko-KR" dirty="0" smtClean="0"/>
              <a:t>channel</a:t>
            </a:r>
            <a:endParaRPr lang="en-US" altLang="ko-KR" dirty="0"/>
          </a:p>
          <a:p>
            <a:pPr lvl="1"/>
            <a:r>
              <a:rPr lang="en-US" altLang="ko-KR" dirty="0" smtClean="0"/>
              <a:t>All </a:t>
            </a:r>
            <a:r>
              <a:rPr lang="en-US" altLang="ko-KR" dirty="0"/>
              <a:t>MLDs transmit a frame on one or more links including the primary </a:t>
            </a:r>
            <a:r>
              <a:rPr lang="en-US" altLang="ko-KR" dirty="0" smtClean="0"/>
              <a:t>link set in the non-STR link set</a:t>
            </a:r>
            <a:endParaRPr lang="en-US" altLang="ko-KR" dirty="0"/>
          </a:p>
          <a:p>
            <a:pPr lvl="1"/>
            <a:r>
              <a:rPr lang="en-US" altLang="ko-KR" dirty="0"/>
              <a:t>*NOTE: </a:t>
            </a:r>
            <a:r>
              <a:rPr lang="en-US" altLang="ko-KR" dirty="0" smtClean="0"/>
              <a:t>Exact </a:t>
            </a:r>
            <a:r>
              <a:rPr lang="en-US" altLang="ko-KR" dirty="0"/>
              <a:t>name can be changed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315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that 11be defines the following mechanisms</a:t>
            </a:r>
          </a:p>
          <a:p>
            <a:pPr lvl="1"/>
            <a:r>
              <a:rPr lang="en-US" altLang="ko-KR" dirty="0"/>
              <a:t>AP MLD can have multiple non-STR link sets where they each have a primary </a:t>
            </a:r>
            <a:r>
              <a:rPr lang="en-US" altLang="ko-KR" dirty="0" smtClean="0"/>
              <a:t>link</a:t>
            </a:r>
            <a:endParaRPr lang="en-US" altLang="ko-KR" dirty="0"/>
          </a:p>
          <a:p>
            <a:pPr lvl="2"/>
            <a:r>
              <a:rPr lang="en-US" altLang="ko-KR" dirty="0" smtClean="0"/>
              <a:t>Transmission and reception simultaneously are </a:t>
            </a:r>
            <a:r>
              <a:rPr lang="en-US" altLang="ko-KR" dirty="0"/>
              <a:t>possible </a:t>
            </a:r>
            <a:r>
              <a:rPr lang="en-US" altLang="ko-KR" dirty="0" smtClean="0"/>
              <a:t>over the primary </a:t>
            </a:r>
            <a:r>
              <a:rPr lang="en-US" altLang="ko-KR" dirty="0"/>
              <a:t>links</a:t>
            </a:r>
          </a:p>
          <a:p>
            <a:pPr lvl="2"/>
            <a:r>
              <a:rPr lang="en-US" altLang="ko-KR" dirty="0"/>
              <a:t>One or more non-primary link(s) may be included in multiple non-STR link sets in common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0547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</a:t>
            </a:r>
            <a:r>
              <a:rPr lang="en-US" altLang="ko-KR" dirty="0" smtClean="0"/>
              <a:t>agree that 11be </a:t>
            </a:r>
            <a:r>
              <a:rPr lang="en-US" altLang="ko-KR" dirty="0"/>
              <a:t>defines </a:t>
            </a:r>
            <a:r>
              <a:rPr lang="en-US" altLang="ko-KR" dirty="0" smtClean="0"/>
              <a:t>method(s) of CCA to improve the utilization </a:t>
            </a:r>
            <a:r>
              <a:rPr lang="en-US" altLang="ko-KR" dirty="0"/>
              <a:t>of links which are included in a non-STR link set?</a:t>
            </a:r>
          </a:p>
          <a:p>
            <a:endParaRPr lang="en-US" altLang="ko-KR" dirty="0" smtClean="0"/>
          </a:p>
          <a:p>
            <a:endParaRPr lang="en-US" altLang="ko-KR" i="1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1100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#5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11be defines </a:t>
            </a:r>
            <a:r>
              <a:rPr lang="en-US" altLang="ko-KR" dirty="0"/>
              <a:t>the following mechanism for a non-STR link set?</a:t>
            </a:r>
          </a:p>
          <a:p>
            <a:pPr lvl="1"/>
            <a:r>
              <a:rPr lang="en-US" altLang="ko-KR" dirty="0" smtClean="0"/>
              <a:t>In a non-primary link, states of 20MHz sub-channels are checked</a:t>
            </a:r>
          </a:p>
          <a:p>
            <a:pPr lvl="1"/>
            <a:r>
              <a:rPr lang="en-US" altLang="ko-KR" dirty="0" smtClean="0"/>
              <a:t>When obtaining a TXOP on a primary link, an STA of MLD on a non-primary link can transmit a PPDU on 20MHz sub-channels which are IDLE</a:t>
            </a:r>
            <a:endParaRPr lang="en-US" altLang="ko-KR" dirty="0"/>
          </a:p>
          <a:p>
            <a:endParaRPr lang="en-US" altLang="ko-KR" i="1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0351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[1] 802.11-19/1550r1 </a:t>
            </a:r>
            <a:r>
              <a:rPr lang="en-US" altLang="ko-KR" sz="1800" dirty="0"/>
              <a:t>Simultaneous </a:t>
            </a:r>
            <a:r>
              <a:rPr lang="en-US" altLang="ko-KR" sz="1800" dirty="0" err="1"/>
              <a:t>Tx</a:t>
            </a:r>
            <a:r>
              <a:rPr lang="en-US" altLang="ko-KR" sz="1800" dirty="0"/>
              <a:t>/Rx </a:t>
            </a:r>
            <a:r>
              <a:rPr lang="en-GB" altLang="ko-KR" sz="1800" dirty="0"/>
              <a:t>Capability Indication </a:t>
            </a:r>
            <a:br>
              <a:rPr lang="en-GB" altLang="ko-KR" sz="1800" dirty="0"/>
            </a:br>
            <a:r>
              <a:rPr lang="en-GB" altLang="ko-KR" sz="1800" dirty="0"/>
              <a:t>for Multi-link Operation</a:t>
            </a:r>
          </a:p>
          <a:p>
            <a:pPr marL="0" indent="0">
              <a:buNone/>
            </a:pPr>
            <a:r>
              <a:rPr lang="en-GB" altLang="ko-KR" sz="1800" dirty="0" smtClean="0">
                <a:ea typeface="굴림" panose="020B0600000101010101" pitchFamily="50" charset="-127"/>
              </a:rPr>
              <a:t>[2] 802.11-19/1159r5 </a:t>
            </a:r>
            <a:r>
              <a:rPr lang="en-GB" altLang="ko-KR" sz="1800" dirty="0"/>
              <a:t>Multiple Link Operation Capability Announcement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 smtClean="0"/>
              <a:t>[3] 802.11-19/1144r6 </a:t>
            </a:r>
            <a:r>
              <a:rPr lang="en-US" altLang="ko-KR" sz="1800" dirty="0"/>
              <a:t>Channel Access for Multi-link Operation</a:t>
            </a:r>
          </a:p>
          <a:p>
            <a:pPr marL="0" indent="0">
              <a:buNone/>
            </a:pPr>
            <a:r>
              <a:rPr lang="en-US" altLang="ko-KR" sz="1800" dirty="0" smtClean="0"/>
              <a:t>[4] 802.11-19/1116r4 Channel Access </a:t>
            </a:r>
            <a:r>
              <a:rPr lang="en-US" altLang="ko-KR" sz="1800" dirty="0"/>
              <a:t>in </a:t>
            </a:r>
            <a:r>
              <a:rPr lang="en-US" altLang="ko-KR" sz="1800" dirty="0" smtClean="0"/>
              <a:t>Multi-band </a:t>
            </a:r>
            <a:r>
              <a:rPr lang="en-US" altLang="ko-KR" sz="1800" dirty="0"/>
              <a:t>O</a:t>
            </a:r>
            <a:r>
              <a:rPr lang="en-US" altLang="ko-KR" sz="1800" dirty="0" smtClean="0"/>
              <a:t>peration</a:t>
            </a:r>
            <a:endParaRPr lang="en-US" altLang="ko-KR" sz="1800" dirty="0"/>
          </a:p>
          <a:p>
            <a:pPr marL="0" indent="0">
              <a:buNone/>
            </a:pPr>
            <a:r>
              <a:rPr lang="en-US" altLang="ko-KR" sz="1800" dirty="0" smtClean="0"/>
              <a:t>[5] </a:t>
            </a:r>
            <a:r>
              <a:rPr lang="en-US" altLang="ko-KR" sz="1800" dirty="0"/>
              <a:t>802.11-19/</a:t>
            </a:r>
            <a:r>
              <a:rPr lang="en-GB" altLang="ko-KR" sz="1800" dirty="0"/>
              <a:t>1405r3 Multi-link Channel Access Discussion</a:t>
            </a:r>
          </a:p>
          <a:p>
            <a:pPr marL="0" indent="0">
              <a:buNone/>
            </a:pPr>
            <a:r>
              <a:rPr lang="en-GB" altLang="ko-KR" sz="1800" dirty="0" smtClean="0"/>
              <a:t>[6] </a:t>
            </a:r>
            <a:r>
              <a:rPr lang="en-GB" altLang="ko-KR" sz="1800" dirty="0"/>
              <a:t>802.11-19/1548r0 </a:t>
            </a:r>
            <a:r>
              <a:rPr lang="en-US" altLang="zh-CN" sz="1800" dirty="0"/>
              <a:t>Channel Access Design for Synchronized Multi-Links</a:t>
            </a:r>
            <a:endParaRPr lang="en-US" altLang="ko-KR" sz="1800" dirty="0"/>
          </a:p>
          <a:p>
            <a:pPr marL="0" indent="0">
              <a:buNone/>
            </a:pPr>
            <a:r>
              <a:rPr lang="en-US" altLang="ko-KR" sz="1800" dirty="0" smtClean="0"/>
              <a:t>[7] </a:t>
            </a:r>
            <a:r>
              <a:rPr lang="en-US" altLang="ko-KR" sz="1800" dirty="0"/>
              <a:t>802.11-19/0979r2 EHT Multi-Link Operation Follow-up</a:t>
            </a:r>
          </a:p>
          <a:p>
            <a:pPr marL="0" indent="0">
              <a:buNone/>
            </a:pPr>
            <a:r>
              <a:rPr lang="en-US" altLang="ko-KR" sz="1800" dirty="0" smtClean="0"/>
              <a:t>[8] </a:t>
            </a:r>
            <a:r>
              <a:rPr lang="en-US" altLang="ko-KR" sz="1800" dirty="0"/>
              <a:t>802.11-19/0764r1 Multi-Link Aggregation - Gain Analysis</a:t>
            </a:r>
          </a:p>
          <a:p>
            <a:pPr marL="0" indent="0">
              <a:buNone/>
            </a:pPr>
            <a:r>
              <a:rPr lang="en-US" altLang="ko-KR" sz="1800" dirty="0" smtClean="0"/>
              <a:t>[9] 802.11-19/1291r3 </a:t>
            </a:r>
            <a:r>
              <a:rPr lang="en-US" altLang="ko-KR" sz="1800" dirty="0"/>
              <a:t>Performance aspects of Multi-link </a:t>
            </a:r>
            <a:r>
              <a:rPr lang="en-US" altLang="ko-KR" sz="1800" dirty="0" smtClean="0"/>
              <a:t>operations</a:t>
            </a:r>
            <a:endParaRPr lang="en-US" altLang="ko-KR" sz="1800" dirty="0"/>
          </a:p>
          <a:p>
            <a:pPr marL="0" indent="0">
              <a:buNone/>
            </a:pPr>
            <a:r>
              <a:rPr lang="en-US" altLang="ko-KR" sz="1800" dirty="0" smtClean="0"/>
              <a:t>[10] 802.11-19/1546r0 </a:t>
            </a:r>
            <a:r>
              <a:rPr lang="en-US" altLang="ko-KR" sz="1800" dirty="0"/>
              <a:t>Legacy Performance Impact on </a:t>
            </a:r>
            <a:r>
              <a:rPr lang="en-US" altLang="ko-KR" sz="1800" dirty="0" smtClean="0"/>
              <a:t>Multi-Link Operation</a:t>
            </a:r>
          </a:p>
          <a:p>
            <a:pPr marL="0" indent="0">
              <a:buNone/>
            </a:pPr>
            <a:r>
              <a:rPr lang="en-US" altLang="ko-KR" sz="1800" dirty="0" smtClean="0"/>
              <a:t>[11] 802.11-19/1505r2 </a:t>
            </a:r>
            <a:r>
              <a:rPr lang="en-GB" altLang="ko-KR" sz="1800" dirty="0"/>
              <a:t>Multi-link Aggregation </a:t>
            </a:r>
            <a:r>
              <a:rPr lang="en-GB" altLang="ko-KR" sz="1800" dirty="0" smtClean="0"/>
              <a:t>Considerations</a:t>
            </a: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040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Many contributions have addressed operation of STAs belonging to a multi-link device (MLD) which don’t have simultaneous TX/RX (STR) capability [1], [2]</a:t>
            </a:r>
          </a:p>
          <a:p>
            <a:pPr lvl="1"/>
            <a:r>
              <a:rPr lang="en-US" altLang="ko-KR" sz="1600" dirty="0" smtClean="0"/>
              <a:t>In this contribution, </a:t>
            </a:r>
            <a:r>
              <a:rPr lang="en-US" altLang="ko-KR" sz="1600" u="sng" dirty="0"/>
              <a:t>“STR”</a:t>
            </a:r>
            <a:r>
              <a:rPr lang="en-US" altLang="ko-KR" sz="1600" dirty="0" smtClean="0"/>
              <a:t> means the transmission and the reception simultaneously in a TXOP can be </a:t>
            </a:r>
            <a:r>
              <a:rPr lang="en-US" altLang="ko-KR" sz="1600" dirty="0"/>
              <a:t>allowed over multiple </a:t>
            </a:r>
            <a:r>
              <a:rPr lang="en-US" altLang="ko-KR" sz="1600" dirty="0" smtClean="0"/>
              <a:t>links</a:t>
            </a:r>
          </a:p>
          <a:p>
            <a:pPr lvl="1"/>
            <a:r>
              <a:rPr lang="en-US" altLang="ko-KR" sz="1600" dirty="0" smtClean="0"/>
              <a:t>Also, we </a:t>
            </a:r>
            <a:r>
              <a:rPr lang="en-US" altLang="ko-KR" sz="1600" dirty="0"/>
              <a:t>call the constraints to support STR </a:t>
            </a:r>
            <a:r>
              <a:rPr lang="en-US" altLang="ko-KR" sz="1600" u="sng" dirty="0"/>
              <a:t>“non-STR”</a:t>
            </a:r>
            <a:r>
              <a:rPr lang="en-US" altLang="ko-KR" sz="1600" dirty="0"/>
              <a:t> for simplicity</a:t>
            </a:r>
          </a:p>
          <a:p>
            <a:r>
              <a:rPr lang="en-US" altLang="ko-KR" sz="2000" dirty="0" smtClean="0"/>
              <a:t>Specifically,</a:t>
            </a:r>
          </a:p>
          <a:p>
            <a:pPr lvl="1"/>
            <a:r>
              <a:rPr lang="en-US" altLang="ko-KR" sz="1400" dirty="0" smtClean="0"/>
              <a:t>Capability </a:t>
            </a:r>
            <a:r>
              <a:rPr lang="en-US" altLang="ko-KR" sz="1400" dirty="0"/>
              <a:t>[1], [2]</a:t>
            </a:r>
          </a:p>
          <a:p>
            <a:pPr lvl="1"/>
            <a:r>
              <a:rPr lang="en-US" altLang="ko-KR" sz="1400" dirty="0" smtClean="0"/>
              <a:t>Operation [3]-[6]</a:t>
            </a:r>
          </a:p>
          <a:p>
            <a:pPr lvl="1"/>
            <a:r>
              <a:rPr lang="en-US" altLang="ko-KR" sz="1400" dirty="0" smtClean="0"/>
              <a:t>Performance [7]-[9]</a:t>
            </a:r>
            <a:endParaRPr lang="en-US" altLang="ko-KR" sz="1400" dirty="0"/>
          </a:p>
          <a:p>
            <a:pPr lvl="1"/>
            <a:r>
              <a:rPr lang="en-US" altLang="ko-KR" sz="1400" dirty="0" smtClean="0"/>
              <a:t>Impact </a:t>
            </a:r>
            <a:r>
              <a:rPr lang="en-US" altLang="ko-KR" sz="1400" dirty="0"/>
              <a:t>on legacy (or single-link) STAs </a:t>
            </a:r>
            <a:r>
              <a:rPr lang="en-US" altLang="ko-KR" sz="1400" dirty="0" smtClean="0"/>
              <a:t>[10],[11]</a:t>
            </a:r>
            <a:endParaRPr lang="en-US" altLang="ko-KR" sz="14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contribution, we first consider operation for the most constrained case </a:t>
            </a:r>
            <a:r>
              <a:rPr lang="en-US" altLang="ko-KR" sz="2000" dirty="0"/>
              <a:t>that </a:t>
            </a:r>
            <a:r>
              <a:rPr lang="en-US" altLang="ko-KR" sz="2000" dirty="0" smtClean="0"/>
              <a:t>two or more APs with non-STR on their operating links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80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 Capability and Operation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STAs of MLD can support STR or not on their operating links depending on several constraints (e.g., frequency separation)</a:t>
            </a:r>
          </a:p>
          <a:p>
            <a:r>
              <a:rPr lang="en-US" altLang="ko-KR" sz="2000" dirty="0" smtClean="0"/>
              <a:t>For a pair of links, we can consider the following cases: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/>
              <a:t>We start with </a:t>
            </a:r>
            <a:r>
              <a:rPr lang="en-US" altLang="ko-KR" sz="2000" u="sng" dirty="0"/>
              <a:t>the most constrained case that two or more APs </a:t>
            </a:r>
            <a:r>
              <a:rPr lang="en-US" altLang="ko-KR" sz="2000" u="sng" dirty="0" smtClean="0"/>
              <a:t>with non-STR on </a:t>
            </a:r>
            <a:r>
              <a:rPr lang="en-US" altLang="ko-KR" sz="2000" u="sng" dirty="0"/>
              <a:t>their operating links</a:t>
            </a:r>
          </a:p>
          <a:p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pPr marL="457200" lvl="1" indent="0">
              <a:buNone/>
            </a:pPr>
            <a:endParaRPr lang="en-US" altLang="ko-KR" sz="1600" dirty="0"/>
          </a:p>
          <a:p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9912" y="2819400"/>
            <a:ext cx="5864175" cy="2963447"/>
          </a:xfrm>
          <a:prstGeom prst="rect">
            <a:avLst/>
          </a:prstGeom>
        </p:spPr>
      </p:pic>
      <p:sp>
        <p:nvSpPr>
          <p:cNvPr id="7" name="포인트가 5개인 별 6"/>
          <p:cNvSpPr/>
          <p:nvPr/>
        </p:nvSpPr>
        <p:spPr bwMode="auto">
          <a:xfrm>
            <a:off x="1676400" y="4495800"/>
            <a:ext cx="304801" cy="228600"/>
          </a:xfrm>
          <a:prstGeom prst="star5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19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of Scenario for DL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assume the following topology and scenario </a:t>
            </a:r>
          </a:p>
          <a:p>
            <a:pPr lvl="1"/>
            <a:r>
              <a:rPr lang="en-US" altLang="ko-KR" sz="1600" b="1" dirty="0"/>
              <a:t>AP </a:t>
            </a:r>
            <a:r>
              <a:rPr lang="en-US" altLang="ko-KR" sz="1600" b="1" dirty="0" smtClean="0"/>
              <a:t>MLD </a:t>
            </a:r>
            <a:r>
              <a:rPr lang="en-US" altLang="ko-KR" sz="1600" dirty="0" smtClean="0"/>
              <a:t>is transmitting a frame to </a:t>
            </a:r>
            <a:r>
              <a:rPr lang="en-US" altLang="ko-KR" sz="1600" b="1" dirty="0" smtClean="0"/>
              <a:t>non-AP MLD 1 </a:t>
            </a:r>
            <a:r>
              <a:rPr lang="en-US" altLang="ko-KR" sz="1600" dirty="0" smtClean="0"/>
              <a:t>on link 1</a:t>
            </a:r>
          </a:p>
          <a:p>
            <a:pPr lvl="1"/>
            <a:r>
              <a:rPr lang="en-US" altLang="ko-KR" sz="1600" b="1" dirty="0"/>
              <a:t>Non-AP </a:t>
            </a:r>
            <a:r>
              <a:rPr lang="en-US" altLang="ko-KR" sz="1600" b="1" dirty="0" smtClean="0"/>
              <a:t>MLD </a:t>
            </a:r>
            <a:r>
              <a:rPr lang="en-US" altLang="ko-KR" sz="1600" b="1" dirty="0"/>
              <a:t>2 </a:t>
            </a:r>
            <a:r>
              <a:rPr lang="en-US" altLang="ko-KR" sz="1600" dirty="0" smtClean="0"/>
              <a:t>can know the transmission through link 1</a:t>
            </a:r>
          </a:p>
          <a:p>
            <a:pPr lvl="1"/>
            <a:r>
              <a:rPr lang="en-US" altLang="ko-KR" sz="1600" b="1" dirty="0"/>
              <a:t>Single-link 11be and Legacy STA </a:t>
            </a:r>
            <a:r>
              <a:rPr lang="en-US" altLang="ko-KR" sz="1600" dirty="0" smtClean="0"/>
              <a:t>cannot know the transmission</a:t>
            </a:r>
          </a:p>
          <a:p>
            <a:pPr lvl="1"/>
            <a:r>
              <a:rPr lang="en-US" altLang="ko-KR" sz="1600" b="1" dirty="0"/>
              <a:t>MLDs have the constraints to support STR (i.e., non-STR)</a:t>
            </a:r>
          </a:p>
          <a:p>
            <a:r>
              <a:rPr lang="en-US" altLang="ko-KR" sz="2000" dirty="0" smtClean="0"/>
              <a:t>For each, we describe </a:t>
            </a:r>
            <a:r>
              <a:rPr lang="en-US" altLang="ko-KR" sz="2000" dirty="0" smtClean="0">
                <a:solidFill>
                  <a:srgbClr val="FF0000"/>
                </a:solidFill>
              </a:rPr>
              <a:t>its behavior on link 2 during the DL transmission on link 1</a:t>
            </a:r>
            <a:r>
              <a:rPr lang="en-US" altLang="ko-KR" sz="2000" dirty="0" smtClean="0"/>
              <a:t> in the following slides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28" y="4191793"/>
            <a:ext cx="8199143" cy="2018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48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Behavior for N</a:t>
            </a:r>
            <a:r>
              <a:rPr lang="en-US" altLang="ko-KR" dirty="0" smtClean="0"/>
              <a:t>on-AP MLD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 It </a:t>
            </a:r>
            <a:r>
              <a:rPr lang="en-US" altLang="ko-KR" sz="2000" u="sng" dirty="0" smtClean="0"/>
              <a:t>can </a:t>
            </a:r>
            <a:r>
              <a:rPr lang="en-US" altLang="ko-KR" sz="2000" u="sng" dirty="0"/>
              <a:t>know the transmission of AP MLD and its TXOP</a:t>
            </a:r>
          </a:p>
          <a:p>
            <a:pPr lvl="1"/>
            <a:r>
              <a:rPr lang="en-US" altLang="ko-KR" sz="1600" dirty="0" smtClean="0"/>
              <a:t>Therefore, it may defer over link 2 during the time estimated based on the TXOP information from link 1 without performing back-off</a:t>
            </a:r>
          </a:p>
          <a:p>
            <a:r>
              <a:rPr lang="en-US" altLang="ko-KR" sz="2000" dirty="0"/>
              <a:t>However</a:t>
            </a:r>
            <a:r>
              <a:rPr lang="en-US" altLang="ko-KR" sz="2000" dirty="0" smtClean="0"/>
              <a:t>, if a non-AP MLD doesn’t support a link on which an AP is transmitting a frame, it </a:t>
            </a:r>
            <a:r>
              <a:rPr lang="en-US" altLang="ko-KR" sz="2000" u="sng" dirty="0" smtClean="0"/>
              <a:t>can’t know the transmission of AP</a:t>
            </a:r>
          </a:p>
          <a:p>
            <a:pPr lvl="1"/>
            <a:r>
              <a:rPr lang="en-US" altLang="ko-KR" sz="1600" dirty="0" smtClean="0"/>
              <a:t>For example, if there is link 3 and </a:t>
            </a:r>
            <a:r>
              <a:rPr lang="en-US" altLang="ko-KR" sz="1600" dirty="0" smtClean="0"/>
              <a:t>another</a:t>
            </a:r>
            <a:r>
              <a:rPr lang="en-US" altLang="ko-KR" sz="1600" dirty="0" smtClean="0"/>
              <a:t> </a:t>
            </a:r>
            <a:r>
              <a:rPr lang="en-US" altLang="ko-KR" sz="1600" dirty="0" smtClean="0"/>
              <a:t>non-AP MLD operates on link 2 and link 3, it can’t know the transmission of AP 1</a:t>
            </a:r>
            <a:endParaRPr lang="en-US" altLang="ko-KR" sz="1600" dirty="0"/>
          </a:p>
          <a:p>
            <a:pPr lvl="2"/>
            <a:r>
              <a:rPr lang="en-US" altLang="ko-KR" sz="1400" dirty="0"/>
              <a:t>Therefore, </a:t>
            </a:r>
            <a:r>
              <a:rPr lang="en-US" altLang="ko-KR" sz="1400" dirty="0" smtClean="0"/>
              <a:t>an</a:t>
            </a:r>
            <a:r>
              <a:rPr lang="en-US" altLang="ko-KR" sz="1400" dirty="0" smtClean="0"/>
              <a:t> STA of </a:t>
            </a:r>
            <a:r>
              <a:rPr lang="en-US" altLang="ko-KR" sz="1400" dirty="0" smtClean="0"/>
              <a:t>the non-AP MLD </a:t>
            </a:r>
            <a:r>
              <a:rPr lang="en-US" altLang="ko-KR" sz="1400" dirty="0" smtClean="0"/>
              <a:t>would </a:t>
            </a:r>
            <a:r>
              <a:rPr lang="en-US" altLang="ko-KR" sz="1400" dirty="0"/>
              <a:t>transmit a UL frame to </a:t>
            </a:r>
            <a:r>
              <a:rPr lang="en-US" altLang="ko-KR" sz="1400" dirty="0" smtClean="0"/>
              <a:t>an AP on </a:t>
            </a:r>
            <a:r>
              <a:rPr lang="en-US" altLang="ko-KR" sz="1400" dirty="0" smtClean="0"/>
              <a:t>link 2 or link </a:t>
            </a:r>
            <a:r>
              <a:rPr lang="en-US" altLang="ko-KR" sz="1400" dirty="0" smtClean="0"/>
              <a:t>3 </a:t>
            </a:r>
            <a:r>
              <a:rPr lang="en-US" altLang="ko-KR" sz="1400" dirty="0"/>
              <a:t>when obtaining a TXOP; </a:t>
            </a:r>
            <a:r>
              <a:rPr lang="en-US" altLang="ko-KR" sz="1400" dirty="0" smtClean="0"/>
              <a:t>however, the AP </a:t>
            </a:r>
            <a:r>
              <a:rPr lang="en-US" altLang="ko-KR" sz="1400" dirty="0"/>
              <a:t>cannot receive the UL frame</a:t>
            </a:r>
          </a:p>
          <a:p>
            <a:pPr lvl="1"/>
            <a:endParaRPr lang="en-US" altLang="ko-KR" b="1" dirty="0">
              <a:ea typeface="+mn-ea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4569647"/>
            <a:ext cx="8039100" cy="1896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Behavior for </a:t>
            </a:r>
            <a:r>
              <a:rPr lang="en-US" altLang="ko-KR" dirty="0" smtClean="0"/>
              <a:t>Single-link 11be STA </a:t>
            </a:r>
            <a:r>
              <a:rPr lang="en-US" altLang="ko-KR" dirty="0"/>
              <a:t>and Legacy </a:t>
            </a:r>
            <a:r>
              <a:rPr lang="en-US" altLang="ko-KR" dirty="0" smtClean="0"/>
              <a:t>STA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They also </a:t>
            </a:r>
            <a:r>
              <a:rPr lang="en-US" altLang="ko-KR" sz="2000" u="sng" dirty="0" smtClean="0"/>
              <a:t>cannot </a:t>
            </a:r>
            <a:r>
              <a:rPr lang="en-US" altLang="ko-KR" sz="2000" u="sng" dirty="0"/>
              <a:t>know the transmission of AP MLD and its TXOP</a:t>
            </a:r>
          </a:p>
          <a:p>
            <a:pPr lvl="1"/>
            <a:r>
              <a:rPr lang="en-US" altLang="ko-KR" sz="1600" dirty="0" smtClean="0"/>
              <a:t>Therefore, they would transmit </a:t>
            </a:r>
            <a:r>
              <a:rPr lang="en-US" altLang="ko-KR" sz="1600" dirty="0"/>
              <a:t>a UL frame to </a:t>
            </a:r>
            <a:r>
              <a:rPr lang="en-US" altLang="ko-KR" sz="1600" dirty="0" smtClean="0"/>
              <a:t>AP 2 when obtaining a TXOP; however, AP 2 </a:t>
            </a:r>
            <a:r>
              <a:rPr lang="en-US" altLang="ko-KR" sz="1600" dirty="0"/>
              <a:t>cannot receive the UL </a:t>
            </a:r>
            <a:r>
              <a:rPr lang="en-US" altLang="ko-KR" sz="1600" dirty="0" smtClean="0"/>
              <a:t>frame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r>
              <a:rPr lang="en-US" altLang="ko-KR" sz="2000" dirty="0" smtClean="0"/>
              <a:t>Even for </a:t>
            </a:r>
            <a:r>
              <a:rPr lang="en-US" altLang="ko-KR" sz="2000" u="sng" dirty="0" smtClean="0"/>
              <a:t>UL </a:t>
            </a:r>
            <a:r>
              <a:rPr lang="en-US" altLang="ko-KR" sz="2000" u="sng" dirty="0" smtClean="0"/>
              <a:t>case, AP </a:t>
            </a:r>
            <a:r>
              <a:rPr lang="en-US" altLang="ko-KR" sz="2000" u="sng" dirty="0"/>
              <a:t>MLD cannot control them </a:t>
            </a:r>
            <a:r>
              <a:rPr lang="en-US" altLang="ko-KR" sz="2000" u="sng" dirty="0" smtClean="0"/>
              <a:t>normally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because each STA performs the random access on its operating link and doesn’t recognize the transmission on the other link(s)</a:t>
            </a:r>
          </a:p>
          <a:p>
            <a:pPr lvl="1"/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668" y="2743200"/>
            <a:ext cx="7391532" cy="1901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59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Analysis and Proposal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Consequently, AP MLD with non-STR has to be able to handle legacy or single-link STAs before obtaining a TXOP</a:t>
            </a:r>
          </a:p>
          <a:p>
            <a:pPr lvl="1"/>
            <a:r>
              <a:rPr lang="en-US" altLang="ko-KR" sz="1600" dirty="0"/>
              <a:t>Even for a non-AP MLD </a:t>
            </a:r>
            <a:r>
              <a:rPr lang="en-US" altLang="ko-KR" sz="1600" dirty="0" smtClean="0"/>
              <a:t>which doesn’t </a:t>
            </a:r>
            <a:r>
              <a:rPr lang="en-US" altLang="ko-KR" sz="1600" dirty="0"/>
              <a:t>support a link on which an AP is transmitting a frame</a:t>
            </a:r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r>
              <a:rPr lang="en-US" altLang="ko-KR" sz="2000" dirty="0" smtClean="0"/>
              <a:t>When </a:t>
            </a:r>
            <a:r>
              <a:rPr lang="en-US" altLang="ko-KR" sz="2000" dirty="0"/>
              <a:t>AP MLD obtains a TXOP on one or more link(s), it cannot receive UL </a:t>
            </a:r>
            <a:r>
              <a:rPr lang="en-US" altLang="ko-KR" sz="2000" dirty="0" smtClean="0"/>
              <a:t>frames </a:t>
            </a:r>
            <a:r>
              <a:rPr lang="en-US" altLang="ko-KR" sz="2000" dirty="0"/>
              <a:t>correctly on the other link(s) (not applied to TXOP)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To resolve the issue, we propose </a:t>
            </a:r>
            <a:r>
              <a:rPr lang="en-US" altLang="ko-KR" sz="2000" u="sng" dirty="0" smtClean="0"/>
              <a:t>the concept of primary link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where legacy </a:t>
            </a:r>
            <a:r>
              <a:rPr lang="en-US" altLang="ko-KR" sz="2000" dirty="0"/>
              <a:t>or single-link STAs </a:t>
            </a:r>
            <a:r>
              <a:rPr lang="en-US" altLang="ko-KR" sz="2000" dirty="0" smtClean="0"/>
              <a:t>always stay to exchange frames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7200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Overview of Proposal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Non-STR </a:t>
            </a:r>
            <a:r>
              <a:rPr lang="en-US" altLang="ko-KR" sz="2000" dirty="0"/>
              <a:t>link </a:t>
            </a:r>
            <a:r>
              <a:rPr lang="en-US" altLang="ko-KR" sz="2000" dirty="0" smtClean="0"/>
              <a:t>Set and Primary link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Non-STR </a:t>
            </a:r>
            <a:r>
              <a:rPr lang="en-US" altLang="ko-KR" sz="1600" dirty="0"/>
              <a:t>link set means a set of links </a:t>
            </a:r>
            <a:r>
              <a:rPr lang="en-US" altLang="ko-KR" sz="1600" dirty="0" smtClean="0"/>
              <a:t>on which APs </a:t>
            </a:r>
            <a:r>
              <a:rPr lang="en-US" altLang="ko-KR" sz="1600" dirty="0" smtClean="0"/>
              <a:t>of AP MLD with constraints to support STR </a:t>
            </a:r>
            <a:r>
              <a:rPr lang="en-US" altLang="ko-KR" sz="1600" dirty="0" smtClean="0"/>
              <a:t>operate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Non-STR </a:t>
            </a:r>
            <a:r>
              <a:rPr lang="en-US" altLang="ko-KR" sz="1600" dirty="0"/>
              <a:t>link set would have </a:t>
            </a:r>
            <a:r>
              <a:rPr lang="en-US" altLang="ko-KR" sz="1600" dirty="0" smtClean="0"/>
              <a:t>a Primary link including a Primary channel (PCH)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AP MLD can have multiple non-STR </a:t>
            </a:r>
            <a:r>
              <a:rPr lang="en-US" altLang="ko-KR" sz="1600" dirty="0"/>
              <a:t>link </a:t>
            </a:r>
            <a:r>
              <a:rPr lang="en-US" altLang="ko-KR" sz="1600" dirty="0" smtClean="0"/>
              <a:t>sets where they each have a primary link </a:t>
            </a:r>
            <a:r>
              <a:rPr lang="en-US" altLang="ko-KR" sz="1600" dirty="0"/>
              <a:t>depending on STR </a:t>
            </a:r>
            <a:r>
              <a:rPr lang="en-US" altLang="ko-KR" sz="1600" dirty="0" smtClean="0"/>
              <a:t>capability across all links supported</a:t>
            </a:r>
          </a:p>
          <a:p>
            <a:pPr lvl="2"/>
            <a:r>
              <a:rPr lang="en-US" altLang="ko-KR" sz="1400" dirty="0" smtClean="0"/>
              <a:t>STR is possible between Primary links</a:t>
            </a:r>
          </a:p>
          <a:p>
            <a:pPr lvl="2"/>
            <a:r>
              <a:rPr lang="en-US" altLang="ko-KR" sz="1400" dirty="0" smtClean="0"/>
              <a:t>One or more non-primary link(s) may be included in multiple non-STR link sets in common</a:t>
            </a:r>
          </a:p>
          <a:p>
            <a:pPr lvl="1"/>
            <a:r>
              <a:rPr lang="en-US" altLang="ko-KR" sz="1600" dirty="0" smtClean="0"/>
              <a:t>Example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50" y="4502537"/>
            <a:ext cx="7429500" cy="194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73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Behavior </a:t>
            </a:r>
            <a:r>
              <a:rPr lang="en-US" altLang="ko-KR" dirty="0"/>
              <a:t>of </a:t>
            </a:r>
            <a:r>
              <a:rPr lang="en-US" altLang="ko-KR" dirty="0" smtClean="0"/>
              <a:t>STA and MLD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u="sng" dirty="0"/>
              <a:t>All Legacy STAs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and </a:t>
            </a:r>
            <a:r>
              <a:rPr lang="en-US" altLang="ko-KR" sz="2000" u="sng" dirty="0"/>
              <a:t>All Single-link 11be STAs </a:t>
            </a:r>
            <a:r>
              <a:rPr lang="en-US" altLang="ko-KR" sz="2000" dirty="0" smtClean="0"/>
              <a:t>operate </a:t>
            </a:r>
            <a:r>
              <a:rPr lang="en-US" altLang="ko-KR" sz="2000" dirty="0"/>
              <a:t>on the primary </a:t>
            </a:r>
            <a:r>
              <a:rPr lang="en-US" altLang="ko-KR" sz="2000" dirty="0" smtClean="0"/>
              <a:t>link</a:t>
            </a:r>
          </a:p>
          <a:p>
            <a:r>
              <a:rPr lang="en-US" altLang="ko-KR" sz="2000" u="sng" dirty="0" smtClean="0"/>
              <a:t>All MLDs</a:t>
            </a:r>
            <a:r>
              <a:rPr lang="en-US" altLang="ko-KR" sz="2000" dirty="0" smtClean="0"/>
              <a:t> transmit </a:t>
            </a:r>
            <a:r>
              <a:rPr lang="en-US" altLang="ko-KR" sz="2000" dirty="0"/>
              <a:t>a frame on </a:t>
            </a:r>
            <a:r>
              <a:rPr lang="en-US" altLang="ko-KR" sz="2000" dirty="0" smtClean="0"/>
              <a:t>one or more links </a:t>
            </a:r>
            <a:r>
              <a:rPr lang="en-US" altLang="ko-KR" sz="2000" dirty="0"/>
              <a:t>including the primary </a:t>
            </a:r>
            <a:r>
              <a:rPr lang="en-US" altLang="ko-KR" sz="2000" dirty="0" smtClean="0"/>
              <a:t>link (in a Non-STR link set)</a:t>
            </a:r>
          </a:p>
          <a:p>
            <a:pPr lvl="1"/>
            <a:r>
              <a:rPr lang="en-US" altLang="ko-KR" sz="1600" dirty="0" smtClean="0"/>
              <a:t>It prevents the legacy or single-link 11be STAs from transmitting during MLD’s transmission</a:t>
            </a:r>
            <a:endParaRPr lang="en-US" altLang="ko-KR" sz="16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081" y="3962400"/>
            <a:ext cx="8152844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18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261878</TotalTime>
  <Words>1617</Words>
  <Application>Microsoft Office PowerPoint</Application>
  <PresentationFormat>화면 슬라이드 쇼(4:3)</PresentationFormat>
  <Paragraphs>265</Paragraphs>
  <Slides>19</Slides>
  <Notes>14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4" baseType="lpstr">
      <vt:lpstr>굴림</vt:lpstr>
      <vt:lpstr>맑은 고딕</vt:lpstr>
      <vt:lpstr>Arial</vt:lpstr>
      <vt:lpstr>Times New Roman</vt:lpstr>
      <vt:lpstr>802-11-Submission</vt:lpstr>
      <vt:lpstr>Considerations for Multi-link Channel Access Without Simultaneous TX/RX Capability</vt:lpstr>
      <vt:lpstr>Introduction</vt:lpstr>
      <vt:lpstr>STR Capability and Operation</vt:lpstr>
      <vt:lpstr>Example of Scenario for DL</vt:lpstr>
      <vt:lpstr>Example: Behavior for Non-AP MLD 2</vt:lpstr>
      <vt:lpstr>Example: Behavior for Single-link 11be STA and Legacy STA</vt:lpstr>
      <vt:lpstr>Analysis and Proposal</vt:lpstr>
      <vt:lpstr>Overview of Proposal</vt:lpstr>
      <vt:lpstr>Proposed Behavior of STA and MLD</vt:lpstr>
      <vt:lpstr>Channel Access in Non-STR Link Set</vt:lpstr>
      <vt:lpstr>CCA rule for improving efficiency</vt:lpstr>
      <vt:lpstr>Example: Option 2</vt:lpstr>
      <vt:lpstr>Summary</vt:lpstr>
      <vt:lpstr>SP #1</vt:lpstr>
      <vt:lpstr>SP #2</vt:lpstr>
      <vt:lpstr>SP #3</vt:lpstr>
      <vt:lpstr>SP #4</vt:lpstr>
      <vt:lpstr>SP #5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장인선/선임연구원/미래기술센터 C&amp;M표준(연)IoT커넥티비티표준Task(insun.jang@lge.com)</cp:lastModifiedBy>
  <cp:revision>12233</cp:revision>
  <cp:lastPrinted>2018-10-31T23:27:01Z</cp:lastPrinted>
  <dcterms:created xsi:type="dcterms:W3CDTF">2007-05-21T21:00:37Z</dcterms:created>
  <dcterms:modified xsi:type="dcterms:W3CDTF">2020-01-11T09:21:43Z</dcterms:modified>
</cp:coreProperties>
</file>