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26" r:id="rId3"/>
    <p:sldId id="1055" r:id="rId4"/>
    <p:sldId id="1036" r:id="rId5"/>
    <p:sldId id="1056" r:id="rId6"/>
    <p:sldId id="1057" r:id="rId7"/>
    <p:sldId id="1058" r:id="rId8"/>
    <p:sldId id="1061" r:id="rId9"/>
    <p:sldId id="1059" r:id="rId10"/>
    <p:sldId id="1060" r:id="rId11"/>
    <p:sldId id="1063" r:id="rId12"/>
    <p:sldId id="1065" r:id="rId13"/>
    <p:sldId id="1066" r:id="rId14"/>
    <p:sldId id="1068" r:id="rId15"/>
    <p:sldId id="1067" r:id="rId16"/>
    <p:sldId id="1064" r:id="rId17"/>
    <p:sldId id="995" r:id="rId18"/>
    <p:sldId id="1029" r:id="rId19"/>
    <p:sldId id="977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9037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099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3167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0329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6363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30270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5865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891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7662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2043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0341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483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024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637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802.11-19/1917r0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for Multi-link Channel Access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/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Without Simultaneous TX/RX Capability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Non-STR link </a:t>
            </a:r>
            <a:r>
              <a:rPr lang="en-US" altLang="ko-KR" sz="2000" dirty="0" smtClean="0"/>
              <a:t>Set and Primary 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Non-STR </a:t>
            </a:r>
            <a:r>
              <a:rPr lang="en-US" altLang="ko-KR" sz="1600" dirty="0"/>
              <a:t>link set means a set of links where STR isn’t </a:t>
            </a:r>
            <a:r>
              <a:rPr lang="en-US" altLang="ko-KR" sz="1600" dirty="0" smtClean="0"/>
              <a:t>possible</a:t>
            </a:r>
          </a:p>
          <a:p>
            <a:pPr lvl="2"/>
            <a:r>
              <a:rPr lang="en-US" altLang="ko-KR" sz="1400" dirty="0"/>
              <a:t>It mainly would happen in one band</a:t>
            </a:r>
          </a:p>
          <a:p>
            <a:pPr lvl="1"/>
            <a:r>
              <a:rPr lang="en-US" altLang="ko-KR" sz="1600" dirty="0" smtClean="0"/>
              <a:t>Non-STR </a:t>
            </a:r>
            <a:r>
              <a:rPr lang="en-US" altLang="ko-KR" sz="1600" dirty="0"/>
              <a:t>link set would have at least a single Primary channel (PCH</a:t>
            </a:r>
            <a:r>
              <a:rPr lang="en-US" altLang="ko-KR" sz="1600" dirty="0" smtClean="0"/>
              <a:t>); In other words, it </a:t>
            </a:r>
            <a:r>
              <a:rPr lang="en-US" altLang="ko-KR" sz="1600" dirty="0"/>
              <a:t>may have multiple PCHs in the </a:t>
            </a:r>
            <a:r>
              <a:rPr lang="en-US" altLang="ko-KR" sz="1600" dirty="0" smtClean="0"/>
              <a:t>set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A </a:t>
            </a:r>
            <a:r>
              <a:rPr lang="en-US" altLang="ko-KR" sz="1600" dirty="0"/>
              <a:t>Primary link is set </a:t>
            </a:r>
            <a:r>
              <a:rPr lang="en-US" altLang="ko-KR" sz="1600" dirty="0" smtClean="0"/>
              <a:t>in non-STR link set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AP </a:t>
            </a:r>
            <a:r>
              <a:rPr lang="en-US" altLang="ko-KR" sz="1600" dirty="0"/>
              <a:t>MLLE may have multiple Primary links depending on STR </a:t>
            </a:r>
            <a:r>
              <a:rPr lang="en-US" altLang="ko-KR" sz="1600" dirty="0" smtClean="0"/>
              <a:t>capability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014947"/>
            <a:ext cx="8534400" cy="223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Behavior </a:t>
            </a:r>
            <a:r>
              <a:rPr lang="en-US" altLang="ko-KR" dirty="0"/>
              <a:t>of </a:t>
            </a:r>
            <a:r>
              <a:rPr lang="en-US" altLang="ko-KR" dirty="0" smtClean="0"/>
              <a:t>STAs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u="sng" dirty="0"/>
              <a:t>All Legacy STAs</a:t>
            </a:r>
            <a:r>
              <a:rPr lang="en-US" altLang="ko-KR" sz="2000" dirty="0"/>
              <a:t> shall operate on the primary </a:t>
            </a:r>
            <a:r>
              <a:rPr lang="en-US" altLang="ko-KR" sz="2000" dirty="0" smtClean="0"/>
              <a:t>link</a:t>
            </a:r>
            <a:endParaRPr lang="en-US" altLang="ko-KR" sz="2000" dirty="0"/>
          </a:p>
          <a:p>
            <a:r>
              <a:rPr lang="en-US" altLang="ko-KR" sz="2000" u="sng" dirty="0"/>
              <a:t>All Single-link 11be STAs</a:t>
            </a:r>
            <a:r>
              <a:rPr lang="en-US" altLang="ko-KR" sz="2000" dirty="0"/>
              <a:t> may operate on the primary </a:t>
            </a:r>
            <a:r>
              <a:rPr lang="en-US" altLang="ko-KR" sz="2000" dirty="0" smtClean="0"/>
              <a:t>link</a:t>
            </a:r>
            <a:endParaRPr lang="en-US" altLang="ko-KR" sz="2000" dirty="0"/>
          </a:p>
          <a:p>
            <a:pPr lvl="1"/>
            <a:r>
              <a:rPr lang="en-US" altLang="ko-KR" sz="1600" dirty="0"/>
              <a:t>However, if they operate on non-primary link, RTS-CTS-like mechanisms are necessary</a:t>
            </a:r>
          </a:p>
          <a:p>
            <a:r>
              <a:rPr lang="en-US" altLang="ko-KR" sz="2000" u="sng" dirty="0" smtClean="0"/>
              <a:t>All MLLEs</a:t>
            </a:r>
            <a:r>
              <a:rPr lang="en-US" altLang="ko-KR" sz="2000" dirty="0"/>
              <a:t> s</a:t>
            </a:r>
            <a:r>
              <a:rPr lang="en-US" altLang="ko-KR" sz="2000" dirty="0" smtClean="0"/>
              <a:t>hall </a:t>
            </a:r>
            <a:r>
              <a:rPr lang="en-US" altLang="ko-KR" sz="2000" dirty="0"/>
              <a:t>transmit a frame on </a:t>
            </a:r>
            <a:r>
              <a:rPr lang="en-US" altLang="ko-KR" sz="2000" dirty="0" smtClean="0"/>
              <a:t>one or more links </a:t>
            </a:r>
            <a:r>
              <a:rPr lang="en-US" altLang="ko-KR" sz="2000" dirty="0"/>
              <a:t>including the primary </a:t>
            </a:r>
            <a:r>
              <a:rPr lang="en-US" altLang="ko-KR" sz="2000" dirty="0" smtClean="0"/>
              <a:t>link</a:t>
            </a:r>
          </a:p>
          <a:p>
            <a:pPr lvl="1"/>
            <a:r>
              <a:rPr lang="en-US" altLang="ko-KR" sz="1600" dirty="0" smtClean="0"/>
              <a:t>It prevents the legacy or single-link 11be STAs from transmitting during MLLE’s transmission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4382888"/>
            <a:ext cx="7886700" cy="206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8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 PCH in Non-STR Link Set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One PCH in Primary link</a:t>
            </a:r>
          </a:p>
          <a:p>
            <a:pPr lvl="1"/>
            <a:r>
              <a:rPr lang="en-US" altLang="ko-KR" sz="1600" dirty="0" smtClean="0"/>
              <a:t>All STAs will discover an AP through the primary link</a:t>
            </a:r>
          </a:p>
          <a:p>
            <a:r>
              <a:rPr lang="en-US" altLang="ko-KR" sz="2000" dirty="0" smtClean="0"/>
              <a:t>In terms of channel access, it is </a:t>
            </a:r>
            <a:r>
              <a:rPr lang="en-US" altLang="ko-KR" sz="2000" dirty="0"/>
              <a:t>very similar to the channel access in single link in legacy systems (e.g., 80 + 80 in 11ax</a:t>
            </a:r>
            <a:r>
              <a:rPr lang="en-US" altLang="ko-KR" sz="2000" dirty="0" smtClean="0"/>
              <a:t>)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352800"/>
            <a:ext cx="791534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4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PCHs in </a:t>
            </a:r>
            <a:r>
              <a:rPr lang="en-US" altLang="ko-KR" dirty="0" smtClean="0"/>
              <a:t>Non-STR </a:t>
            </a:r>
            <a:r>
              <a:rPr lang="en-US" altLang="ko-KR" dirty="0"/>
              <a:t>Link </a:t>
            </a:r>
            <a:r>
              <a:rPr lang="en-US" altLang="ko-KR" dirty="0" smtClean="0"/>
              <a:t>Set:</a:t>
            </a:r>
            <a:br>
              <a:rPr lang="en-US" altLang="ko-KR" dirty="0" smtClean="0"/>
            </a:br>
            <a:r>
              <a:rPr lang="en-US" altLang="ko-KR" dirty="0" smtClean="0"/>
              <a:t>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Each PCH on each link in non-STR link </a:t>
            </a:r>
            <a:r>
              <a:rPr lang="en-US" altLang="ko-KR" b="1" dirty="0" smtClean="0"/>
              <a:t>set</a:t>
            </a:r>
          </a:p>
          <a:p>
            <a:pPr lvl="1"/>
            <a:r>
              <a:rPr lang="en-US" altLang="ko-KR" sz="1600" dirty="0"/>
              <a:t>Some legacy or single-link 1be STAs may discover an AP through non-primary link</a:t>
            </a:r>
          </a:p>
          <a:p>
            <a:pPr lvl="1"/>
            <a:r>
              <a:rPr lang="en-US" altLang="ko-KR" sz="1600" dirty="0"/>
              <a:t>The AP switches the STAs from the non-primary link to the primary </a:t>
            </a:r>
            <a:r>
              <a:rPr lang="en-US" altLang="ko-KR" sz="1600" dirty="0" smtClean="0"/>
              <a:t>link</a:t>
            </a:r>
          </a:p>
          <a:p>
            <a:pPr lvl="2"/>
            <a:r>
              <a:rPr lang="en-US" altLang="ko-KR" sz="1400" dirty="0" smtClean="0"/>
              <a:t>Single-link 11be STAs may move to the primary link based on the operation information from AP 2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581" y="3590925"/>
            <a:ext cx="4900838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PCHs in </a:t>
            </a:r>
            <a:r>
              <a:rPr lang="en-US" altLang="ko-KR" dirty="0" smtClean="0"/>
              <a:t>Non-STR </a:t>
            </a:r>
            <a:r>
              <a:rPr lang="en-US" altLang="ko-KR" dirty="0"/>
              <a:t>Link </a:t>
            </a:r>
            <a:r>
              <a:rPr lang="en-US" altLang="ko-KR" dirty="0" smtClean="0"/>
              <a:t>Set: Channel Access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the BC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primary </a:t>
            </a:r>
            <a:r>
              <a:rPr lang="en-US" altLang="ko-KR" sz="2000" dirty="0"/>
              <a:t>link becomes </a:t>
            </a:r>
            <a:r>
              <a:rPr lang="en-US" altLang="ko-KR" sz="2000" dirty="0" smtClean="0"/>
              <a:t>0, PCH states </a:t>
            </a:r>
            <a:r>
              <a:rPr lang="en-US" altLang="ko-KR" sz="2000" dirty="0"/>
              <a:t>of other </a:t>
            </a:r>
            <a:r>
              <a:rPr lang="en-US" altLang="ko-KR" sz="2000" dirty="0" smtClean="0"/>
              <a:t>links are IDLE during PIFS immediately </a:t>
            </a:r>
            <a:r>
              <a:rPr lang="en-US" altLang="ko-KR" sz="2000" dirty="0"/>
              <a:t>preceding </a:t>
            </a:r>
            <a:r>
              <a:rPr lang="en-US" altLang="ko-KR" sz="2000" dirty="0" smtClean="0"/>
              <a:t>time BC = 0, a frame is </a:t>
            </a:r>
            <a:r>
              <a:rPr lang="en-US" altLang="ko-KR" sz="2000" dirty="0"/>
              <a:t>transmitted by </a:t>
            </a:r>
            <a:r>
              <a:rPr lang="en-US" altLang="ko-KR" sz="2000" dirty="0" smtClean="0"/>
              <a:t>aggregating the links</a:t>
            </a:r>
          </a:p>
          <a:p>
            <a:pPr lvl="1"/>
            <a:r>
              <a:rPr lang="en-US" altLang="ko-KR" sz="1600" dirty="0" smtClean="0"/>
              <a:t>It is fair to legacy or single-link STAs in the primary link; however, the channel load in the primary link could be high</a:t>
            </a:r>
          </a:p>
          <a:p>
            <a:pPr lvl="1"/>
            <a:r>
              <a:rPr lang="en-US" altLang="ko-KR" sz="1600" dirty="0" smtClean="0"/>
              <a:t>It can improve channel utilization by aggregating links quickly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24966"/>
            <a:ext cx="7315200" cy="262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982" y="1600200"/>
            <a:ext cx="7356036" cy="472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Opportunistic UL Transmission of</a:t>
            </a:r>
            <a:br>
              <a:rPr lang="en-US" altLang="ko-KR" dirty="0" smtClean="0"/>
            </a:br>
            <a:r>
              <a:rPr lang="en-US" altLang="ko-KR" dirty="0" smtClean="0"/>
              <a:t>Non-AP MLLE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An Non-AP MLLE knows the transmission of another non-AP MLLE and there is no transmission on any link, it can transmit a frame on the link by aligning the end of frame </a:t>
            </a:r>
            <a:r>
              <a:rPr lang="en-US" altLang="ko-KR" b="1" dirty="0" smtClean="0">
                <a:ea typeface="+mn-ea"/>
                <a:cs typeface="+mn-cs"/>
              </a:rPr>
              <a:t>transmission [9]</a:t>
            </a:r>
          </a:p>
          <a:p>
            <a:pPr lvl="1"/>
            <a:r>
              <a:rPr lang="en-US" altLang="ko-KR" sz="1600" dirty="0" smtClean="0"/>
              <a:t>It can improve channel utilization by reducing the waste of resources</a:t>
            </a:r>
          </a:p>
          <a:p>
            <a:pPr lvl="2"/>
            <a:endParaRPr lang="en-US" altLang="ko-KR" sz="1400" dirty="0"/>
          </a:p>
          <a:p>
            <a:pPr marL="685800" lvl="2" indent="-342900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200400"/>
            <a:ext cx="8385908" cy="274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6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Considering the most constrained case that two or more APs and STAs don’t have STR capability on their operating </a:t>
            </a:r>
            <a:r>
              <a:rPr lang="en-US" altLang="ko-KR" sz="2000" dirty="0" smtClean="0"/>
              <a:t>links, we </a:t>
            </a:r>
            <a:r>
              <a:rPr lang="en-US" altLang="ko-KR" sz="2000" dirty="0"/>
              <a:t>analyzed the behaviors of single-link STAs and </a:t>
            </a:r>
            <a:r>
              <a:rPr lang="en-US" altLang="ko-KR" sz="2000" dirty="0" smtClean="0"/>
              <a:t>MLLEs</a:t>
            </a:r>
            <a:endParaRPr lang="en-US" altLang="ko-KR" sz="2000" dirty="0"/>
          </a:p>
          <a:p>
            <a:endParaRPr lang="en-US" altLang="ko-KR" dirty="0"/>
          </a:p>
          <a:p>
            <a:r>
              <a:rPr lang="en-US" altLang="ko-KR" sz="2000" dirty="0"/>
              <a:t>To handle single-link STAs, we proposed the concept of primary link</a:t>
            </a:r>
          </a:p>
          <a:p>
            <a:pPr lvl="1"/>
            <a:r>
              <a:rPr lang="en-US" altLang="ko-KR" sz="1600" dirty="0" smtClean="0"/>
              <a:t>Primary link is set in non-STR link set</a:t>
            </a:r>
          </a:p>
          <a:p>
            <a:pPr lvl="1"/>
            <a:r>
              <a:rPr lang="en-US" altLang="ko-KR" sz="1600" dirty="0" smtClean="0"/>
              <a:t>All </a:t>
            </a:r>
            <a:r>
              <a:rPr lang="en-US" altLang="ko-KR" sz="1600" dirty="0"/>
              <a:t>legacy or single-link 11be STAs operate on the primary </a:t>
            </a:r>
            <a:r>
              <a:rPr lang="en-US" altLang="ko-KR" sz="1600" dirty="0" smtClean="0"/>
              <a:t>link</a:t>
            </a:r>
            <a:endParaRPr lang="en-US" altLang="ko-KR" sz="1600" dirty="0"/>
          </a:p>
          <a:p>
            <a:pPr lvl="1"/>
            <a:r>
              <a:rPr lang="en-US" altLang="ko-KR" sz="1600" dirty="0"/>
              <a:t>All MLLEs shall transmit a frame on one or more links including the primary link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discussed the setup and the channel access in case of single PCH or multiple PCHs in Non-STR Link Set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smtClean="0"/>
              <a:t>support </a:t>
            </a:r>
            <a:r>
              <a:rPr lang="en-US" altLang="ko-KR" smtClean="0"/>
              <a:t>11be </a:t>
            </a:r>
            <a:r>
              <a:rPr lang="en-US" altLang="ko-KR" dirty="0" smtClean="0"/>
              <a:t>defines mechanism(s) for multi-link operation that enables the following:</a:t>
            </a:r>
          </a:p>
          <a:p>
            <a:pPr lvl="1"/>
            <a:r>
              <a:rPr lang="en-US" altLang="ko-KR" dirty="0" smtClean="0"/>
              <a:t>Operations of APs of AP MLLE and STAs of non-AP MLLE on links in the same non-STR link set</a:t>
            </a:r>
          </a:p>
          <a:p>
            <a:pPr lvl="2"/>
            <a:r>
              <a:rPr lang="en-US" altLang="ko-KR" dirty="0" smtClean="0"/>
              <a:t>Non-STR link set means a </a:t>
            </a:r>
            <a:r>
              <a:rPr lang="en-US" altLang="ko-KR" dirty="0"/>
              <a:t>set of links where simultaneous transmission and reception (STR) aren’t possible over the links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</a:t>
            </a:r>
            <a:r>
              <a:rPr lang="en-US" altLang="ko-KR" sz="1800" dirty="0">
                <a:ea typeface="굴림" panose="020B0600000101010101" pitchFamily="50" charset="-127"/>
              </a:rPr>
              <a:t>802.11-19/1550r0 </a:t>
            </a:r>
            <a:r>
              <a:rPr lang="en-US" altLang="ko-KR" sz="1800" dirty="0"/>
              <a:t>Simultaneous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/Rx </a:t>
            </a:r>
            <a:r>
              <a:rPr lang="en-GB" altLang="ko-KR" sz="1800" dirty="0"/>
              <a:t>Capability Indication </a:t>
            </a:r>
            <a:br>
              <a:rPr lang="en-GB" altLang="ko-KR" sz="1800" dirty="0"/>
            </a:br>
            <a:r>
              <a:rPr lang="en-GB" altLang="ko-KR" sz="1800" dirty="0"/>
              <a:t>for Multi-link Operation</a:t>
            </a:r>
          </a:p>
          <a:p>
            <a:pPr marL="0" indent="0">
              <a:buNone/>
            </a:pPr>
            <a:r>
              <a:rPr lang="en-GB" altLang="ko-KR" sz="1800" dirty="0" smtClean="0">
                <a:ea typeface="굴림" panose="020B0600000101010101" pitchFamily="50" charset="-127"/>
              </a:rPr>
              <a:t>[2] </a:t>
            </a:r>
            <a:r>
              <a:rPr lang="en-GB" altLang="ko-KR" sz="1800" dirty="0">
                <a:ea typeface="굴림" panose="020B0600000101010101" pitchFamily="50" charset="-127"/>
              </a:rPr>
              <a:t>802.11-19/1159r2 </a:t>
            </a:r>
            <a:r>
              <a:rPr lang="en-GB" altLang="ko-KR" sz="1800" dirty="0"/>
              <a:t>Multiple Link Operation Capability Announcement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/>
              <a:t>[3] </a:t>
            </a:r>
            <a:r>
              <a:rPr lang="en-US" altLang="ko-KR" sz="1800" dirty="0"/>
              <a:t>802.11-19/1144r4 Channel Access for Multi-link Operation</a:t>
            </a:r>
          </a:p>
          <a:p>
            <a:pPr marL="0" indent="0">
              <a:buNone/>
            </a:pPr>
            <a:r>
              <a:rPr lang="en-US" altLang="ko-KR" sz="1800" dirty="0" smtClean="0"/>
              <a:t>[4] </a:t>
            </a:r>
            <a:r>
              <a:rPr lang="en-US" altLang="ko-KR" sz="1800" dirty="0"/>
              <a:t>802.11-19/1116 r1 </a:t>
            </a:r>
            <a:r>
              <a:rPr lang="en-US" altLang="ko-KR" sz="1800" dirty="0" smtClean="0"/>
              <a:t>Channel Access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Multi-band </a:t>
            </a:r>
            <a:r>
              <a:rPr lang="en-US" altLang="ko-KR" sz="1800" dirty="0"/>
              <a:t>O</a:t>
            </a:r>
            <a:r>
              <a:rPr lang="en-US" altLang="ko-KR" sz="1800" dirty="0" smtClean="0"/>
              <a:t>peration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[5] </a:t>
            </a:r>
            <a:r>
              <a:rPr lang="en-US" altLang="ko-KR" sz="1800" dirty="0"/>
              <a:t>802.11-19/0979r2 EHT Multi-Link Operation Follow-up</a:t>
            </a:r>
          </a:p>
          <a:p>
            <a:pPr marL="0" indent="0">
              <a:buNone/>
            </a:pPr>
            <a:r>
              <a:rPr lang="en-US" altLang="ko-KR" sz="1800" dirty="0" smtClean="0"/>
              <a:t>[6] </a:t>
            </a:r>
            <a:r>
              <a:rPr lang="en-US" altLang="ko-KR" sz="1800" dirty="0"/>
              <a:t>802.11-19/0764r1 Multi-Link Aggregation - Gain Analysis</a:t>
            </a:r>
          </a:p>
          <a:p>
            <a:pPr marL="0" indent="0">
              <a:buNone/>
            </a:pPr>
            <a:r>
              <a:rPr lang="en-US" altLang="ko-KR" sz="1800" dirty="0" smtClean="0"/>
              <a:t>[7] </a:t>
            </a:r>
            <a:r>
              <a:rPr lang="en-US" altLang="ko-KR" sz="1800" dirty="0"/>
              <a:t>802.11-19/1294r3 Performance aspects of Multi-link operations</a:t>
            </a:r>
          </a:p>
          <a:p>
            <a:pPr marL="0" indent="0">
              <a:buNone/>
            </a:pPr>
            <a:r>
              <a:rPr lang="en-US" altLang="ko-KR" sz="1800" dirty="0" smtClean="0"/>
              <a:t>[8] 802.11-19/</a:t>
            </a:r>
            <a:r>
              <a:rPr lang="en-GB" altLang="ko-KR" sz="1800" dirty="0" smtClean="0"/>
              <a:t>1405r3 Multi-link Channel Access Discussion</a:t>
            </a:r>
          </a:p>
          <a:p>
            <a:pPr marL="0" indent="0">
              <a:buNone/>
            </a:pPr>
            <a:r>
              <a:rPr lang="en-GB" altLang="ko-KR" sz="1800" dirty="0" smtClean="0"/>
              <a:t>[9] 802.11-19/1548r0 </a:t>
            </a:r>
            <a:r>
              <a:rPr lang="en-US" altLang="zh-CN" sz="1800" dirty="0"/>
              <a:t>Channel Access Design for Synchronized Multi-Links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[10] 802.11-19/1546r0 </a:t>
            </a:r>
            <a:r>
              <a:rPr lang="en-US" altLang="ko-KR" sz="1800" dirty="0"/>
              <a:t>Legacy Performance Impact on </a:t>
            </a:r>
            <a:r>
              <a:rPr lang="en-US" altLang="ko-KR" sz="1800" dirty="0" smtClean="0"/>
              <a:t>Multi-Link Operation</a:t>
            </a:r>
          </a:p>
          <a:p>
            <a:pPr marL="0" indent="0">
              <a:buNone/>
            </a:pPr>
            <a:r>
              <a:rPr lang="en-US" altLang="ko-KR" sz="1800" dirty="0" smtClean="0"/>
              <a:t>[11] 802.11-19/1505r0 </a:t>
            </a:r>
            <a:r>
              <a:rPr lang="en-GB" altLang="ko-KR" sz="1800" dirty="0"/>
              <a:t>Multi-link Aggregation </a:t>
            </a:r>
            <a:r>
              <a:rPr lang="en-GB" altLang="ko-KR" sz="1800" dirty="0" smtClean="0"/>
              <a:t>Considerations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Many contributions have addressed a multi-link (ML) operation between STAs which don’t have simultaneous TX/RX (STR) capability [1], [2]</a:t>
            </a:r>
          </a:p>
          <a:p>
            <a:pPr lvl="1"/>
            <a:r>
              <a:rPr lang="en-US" altLang="ko-KR" sz="1600" dirty="0" smtClean="0"/>
              <a:t>In this contribution, STR capability means the transmission and the reception simultaneously in a TXOP over multiple links can be allowed </a:t>
            </a:r>
            <a:r>
              <a:rPr lang="en-US" altLang="ko-KR" sz="1600" dirty="0"/>
              <a:t>due to in-device interference by out-of-band (OOB) emission</a:t>
            </a:r>
          </a:p>
          <a:p>
            <a:r>
              <a:rPr lang="en-US" altLang="ko-KR" sz="2000" dirty="0" smtClean="0"/>
              <a:t>Specifically,</a:t>
            </a:r>
          </a:p>
          <a:p>
            <a:pPr lvl="1"/>
            <a:r>
              <a:rPr lang="en-US" altLang="ko-KR" sz="1400" dirty="0"/>
              <a:t>Capability [1], [2]</a:t>
            </a:r>
          </a:p>
          <a:p>
            <a:pPr lvl="1"/>
            <a:r>
              <a:rPr lang="en-US" altLang="ko-KR" sz="1400" dirty="0" smtClean="0"/>
              <a:t>Basic </a:t>
            </a:r>
            <a:r>
              <a:rPr lang="en-US" altLang="ko-KR" sz="1400" dirty="0"/>
              <a:t>Operation </a:t>
            </a:r>
            <a:r>
              <a:rPr lang="en-US" altLang="ko-KR" sz="1400" dirty="0" smtClean="0"/>
              <a:t>[3], [4]</a:t>
            </a:r>
            <a:endParaRPr lang="en-US" altLang="ko-KR" sz="1400" dirty="0"/>
          </a:p>
          <a:p>
            <a:pPr lvl="1"/>
            <a:r>
              <a:rPr lang="en-US" altLang="ko-KR" sz="1400" dirty="0"/>
              <a:t>Performance </a:t>
            </a:r>
            <a:r>
              <a:rPr lang="en-US" altLang="ko-KR" sz="1400" dirty="0" smtClean="0"/>
              <a:t>[5]-[7]</a:t>
            </a:r>
            <a:endParaRPr lang="en-US" altLang="ko-KR" sz="1400" dirty="0"/>
          </a:p>
          <a:p>
            <a:pPr lvl="1"/>
            <a:r>
              <a:rPr lang="en-US" altLang="ko-KR" sz="1400" dirty="0"/>
              <a:t>How to improve channel utilization </a:t>
            </a:r>
            <a:r>
              <a:rPr lang="en-US" altLang="ko-KR" sz="1400" dirty="0" smtClean="0"/>
              <a:t>[8],[9]</a:t>
            </a:r>
            <a:endParaRPr lang="en-US" altLang="ko-KR" sz="1400" dirty="0"/>
          </a:p>
          <a:p>
            <a:pPr lvl="1"/>
            <a:r>
              <a:rPr lang="en-US" altLang="ko-KR" sz="1400" dirty="0"/>
              <a:t>Impact on legacy (or single-link) STAs </a:t>
            </a:r>
            <a:r>
              <a:rPr lang="en-US" altLang="ko-KR" sz="1400" dirty="0" smtClean="0"/>
              <a:t>[10],[11]</a:t>
            </a:r>
            <a:endParaRPr lang="en-US" altLang="ko-KR" sz="1400" dirty="0"/>
          </a:p>
          <a:p>
            <a:r>
              <a:rPr lang="en-US" altLang="ko-KR" sz="2000" dirty="0" smtClean="0"/>
              <a:t>First of all, we need to consider the most constrained case </a:t>
            </a:r>
            <a:r>
              <a:rPr lang="en-US" altLang="ko-KR" sz="2000" dirty="0"/>
              <a:t>that </a:t>
            </a:r>
            <a:r>
              <a:rPr lang="en-US" altLang="ko-KR" sz="2000" dirty="0" smtClean="0"/>
              <a:t>two or more APs and STAs don’t </a:t>
            </a:r>
            <a:r>
              <a:rPr lang="en-US" altLang="ko-KR" sz="2000" dirty="0"/>
              <a:t>have STR </a:t>
            </a:r>
            <a:r>
              <a:rPr lang="en-US" altLang="ko-KR" sz="2000" dirty="0" smtClean="0"/>
              <a:t>capability on their operating links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 Capability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STAs of multi-link logical entity (MLLE) have STR capability or don’t have STR capability on their operating links, depending on several constraints (e.g., frequency separation)</a:t>
            </a:r>
          </a:p>
          <a:p>
            <a:pPr lvl="1"/>
            <a:r>
              <a:rPr lang="en-US" altLang="ko-KR" sz="1600" dirty="0" smtClean="0"/>
              <a:t>We call STR capability “STR” for simplicity</a:t>
            </a:r>
          </a:p>
          <a:p>
            <a:endParaRPr lang="en-US" altLang="ko-KR" sz="1600" dirty="0"/>
          </a:p>
          <a:p>
            <a:r>
              <a:rPr lang="en-US" altLang="ko-KR" sz="2000" dirty="0" smtClean="0"/>
              <a:t>APs with STR and STAs with STR would perform a channel access independently</a:t>
            </a:r>
          </a:p>
          <a:p>
            <a:pPr lvl="1"/>
            <a:r>
              <a:rPr lang="en-US" altLang="ko-KR" sz="1600" dirty="0" smtClean="0"/>
              <a:t>However, if either </a:t>
            </a:r>
            <a:r>
              <a:rPr lang="en-US" altLang="ko-KR" sz="1600" dirty="0"/>
              <a:t>STAs </a:t>
            </a:r>
            <a:r>
              <a:rPr lang="en-US" altLang="ko-KR" sz="1600" dirty="0" smtClean="0"/>
              <a:t>or APs don’t have STR capability, several issues [8] have to be resolved</a:t>
            </a:r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2000" dirty="0"/>
              <a:t>Especially, we start with </a:t>
            </a:r>
            <a:r>
              <a:rPr lang="en-US" altLang="ko-KR" sz="2000" u="sng" dirty="0"/>
              <a:t>the most constrained case that two or more APs and STAs don’t have STR capability on their operating </a:t>
            </a:r>
            <a:r>
              <a:rPr lang="en-US" altLang="ko-KR" sz="2000" u="sng" dirty="0" smtClean="0"/>
              <a:t>links</a:t>
            </a:r>
            <a:endParaRPr lang="en-US" altLang="ko-KR" sz="2000" u="sng" dirty="0"/>
          </a:p>
          <a:p>
            <a:pPr lvl="1"/>
            <a:r>
              <a:rPr lang="en-US" altLang="ko-KR" sz="1600" dirty="0"/>
              <a:t>In other words, they cannot receive a frame on a link while transmitting a frame on the other 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18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Scenario for DL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assume the following topology and scenario </a:t>
            </a:r>
          </a:p>
          <a:p>
            <a:pPr lvl="1"/>
            <a:r>
              <a:rPr lang="en-US" altLang="ko-KR" sz="1600" b="1" dirty="0"/>
              <a:t>AP MLLE </a:t>
            </a:r>
            <a:r>
              <a:rPr lang="en-US" altLang="ko-KR" sz="1600" dirty="0" smtClean="0"/>
              <a:t>is transmitting a frame to </a:t>
            </a:r>
            <a:r>
              <a:rPr lang="en-US" altLang="ko-KR" sz="1600" b="1" dirty="0" smtClean="0"/>
              <a:t>non-AP MLLE 1 </a:t>
            </a:r>
            <a:r>
              <a:rPr lang="en-US" altLang="ko-KR" sz="1600" dirty="0" smtClean="0"/>
              <a:t>on link 1 and link 2</a:t>
            </a:r>
          </a:p>
          <a:p>
            <a:pPr lvl="1"/>
            <a:r>
              <a:rPr lang="en-US" altLang="ko-KR" sz="1600" b="1" dirty="0"/>
              <a:t>Non-AP MLLE 2 </a:t>
            </a:r>
            <a:r>
              <a:rPr lang="en-US" altLang="ko-KR" sz="1600" dirty="0" smtClean="0"/>
              <a:t>can know the transmission through link 2</a:t>
            </a:r>
          </a:p>
          <a:p>
            <a:pPr lvl="1"/>
            <a:r>
              <a:rPr lang="en-US" altLang="ko-KR" sz="1600" b="1" dirty="0"/>
              <a:t>Single-link 11be and Legacy STA </a:t>
            </a:r>
            <a:r>
              <a:rPr lang="en-US" altLang="ko-KR" sz="1600" dirty="0" smtClean="0"/>
              <a:t>cannot know the transmission</a:t>
            </a:r>
          </a:p>
          <a:p>
            <a:r>
              <a:rPr lang="en-US" altLang="ko-KR" sz="2000" dirty="0" smtClean="0"/>
              <a:t>For each, we describe its behavior during the TXOP in the following slides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37" y="3853760"/>
            <a:ext cx="8696325" cy="239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Behavior for AP MLLE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While DL frames are transmitted on link 1 and link 2, </a:t>
            </a:r>
            <a:r>
              <a:rPr lang="en-US" altLang="ko-KR" sz="2000" dirty="0" smtClean="0"/>
              <a:t>a DL </a:t>
            </a:r>
            <a:r>
              <a:rPr lang="en-US" altLang="ko-KR" sz="2000" dirty="0"/>
              <a:t>frame could be transmitted on link 3</a:t>
            </a:r>
          </a:p>
          <a:p>
            <a:r>
              <a:rPr lang="en-US" altLang="ko-KR" sz="2000" dirty="0"/>
              <a:t>However, it cannot know which signal (e.g., in-device interference, any UL transmission, or mixed) is detected on link 3</a:t>
            </a:r>
          </a:p>
          <a:p>
            <a:r>
              <a:rPr lang="en-US" altLang="ko-KR" sz="2000" dirty="0"/>
              <a:t>Therefore, AP MLLE itself cannot use link 3 in the TXOP, additionally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733800"/>
            <a:ext cx="8705850" cy="24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5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Behavior for N</a:t>
            </a:r>
            <a:r>
              <a:rPr lang="en-US" altLang="ko-KR" dirty="0" smtClean="0"/>
              <a:t>on-AP </a:t>
            </a:r>
            <a:r>
              <a:rPr lang="en-US" altLang="ko-KR" dirty="0"/>
              <a:t>MLLE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can know the transmission of AP MLLE and its TXOP</a:t>
            </a:r>
          </a:p>
          <a:p>
            <a:r>
              <a:rPr lang="en-US" altLang="ko-KR" sz="2000" dirty="0"/>
              <a:t>Therefore, it does not transmit any frame on link 3 during TXOP</a:t>
            </a:r>
          </a:p>
          <a:p>
            <a:r>
              <a:rPr lang="en-US" altLang="ko-KR" sz="2000" dirty="0"/>
              <a:t>Therefore, it can defer over link 2 and link 3 during the time estimated based on the TXOP information from link 2 (e.g., NAV)</a:t>
            </a:r>
          </a:p>
          <a:p>
            <a:pPr lvl="1"/>
            <a:endParaRPr lang="en-US" altLang="ko-KR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3800"/>
            <a:ext cx="90678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Behavior for </a:t>
            </a:r>
            <a:r>
              <a:rPr lang="en-US" altLang="ko-KR" dirty="0" smtClean="0"/>
              <a:t>Single-link 11be STA </a:t>
            </a:r>
            <a:r>
              <a:rPr lang="en-US" altLang="ko-KR" dirty="0"/>
              <a:t>and Legacy </a:t>
            </a:r>
            <a:r>
              <a:rPr lang="en-US" altLang="ko-KR" dirty="0" smtClean="0"/>
              <a:t>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They </a:t>
            </a:r>
            <a:r>
              <a:rPr lang="en-US" altLang="ko-KR" sz="2000" dirty="0"/>
              <a:t>cannot know the transmission of AP MLLE and its TXOP</a:t>
            </a:r>
          </a:p>
          <a:p>
            <a:r>
              <a:rPr lang="en-US" altLang="ko-KR" sz="2000" dirty="0"/>
              <a:t>Moreover, </a:t>
            </a:r>
            <a:r>
              <a:rPr lang="en-US" altLang="ko-KR" sz="2000" dirty="0" smtClean="0"/>
              <a:t>they may </a:t>
            </a:r>
            <a:r>
              <a:rPr lang="en-US" altLang="ko-KR" sz="2000" dirty="0"/>
              <a:t>transmit a UL frame to </a:t>
            </a:r>
            <a:r>
              <a:rPr lang="en-US" altLang="ko-KR" sz="2000" dirty="0" smtClean="0"/>
              <a:t>AP 3; however, AP 3 </a:t>
            </a:r>
            <a:r>
              <a:rPr lang="en-US" altLang="ko-KR" sz="2000" dirty="0"/>
              <a:t>cannot receive the UL </a:t>
            </a:r>
            <a:r>
              <a:rPr lang="en-US" altLang="ko-KR" sz="2000" dirty="0" smtClean="0"/>
              <a:t>frame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657600"/>
            <a:ext cx="8915400" cy="184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</a:t>
            </a:r>
            <a:r>
              <a:rPr lang="en-US" altLang="ko-KR" dirty="0" smtClean="0"/>
              <a:t>Scenario for UL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legacy or single-link </a:t>
            </a:r>
            <a:r>
              <a:rPr lang="en-US" altLang="ko-KR" sz="2000" dirty="0"/>
              <a:t>STAs </a:t>
            </a:r>
            <a:r>
              <a:rPr lang="en-US" altLang="ko-KR" sz="2000" dirty="0" smtClean="0"/>
              <a:t>are operating on </a:t>
            </a:r>
            <a:r>
              <a:rPr lang="en-US" altLang="ko-KR" sz="2000" dirty="0"/>
              <a:t>each link, </a:t>
            </a:r>
            <a:r>
              <a:rPr lang="en-US" altLang="ko-KR" sz="2000" dirty="0" smtClean="0"/>
              <a:t>the AP MLLE </a:t>
            </a:r>
            <a:r>
              <a:rPr lang="en-US" altLang="ko-KR" sz="2000" dirty="0"/>
              <a:t>cannot control </a:t>
            </a:r>
            <a:r>
              <a:rPr lang="en-US" altLang="ko-KR" sz="2000" dirty="0" smtClean="0"/>
              <a:t>them because each STA performs the random access on its operating link and doesn’t know the length of PPDU being transmitted on the other link(s)</a:t>
            </a:r>
          </a:p>
          <a:p>
            <a:pPr lvl="1"/>
            <a:r>
              <a:rPr lang="en-US" altLang="ko-KR" sz="1600" dirty="0" smtClean="0"/>
              <a:t>Trigger frames are only for 11ax STAs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12" y="3505200"/>
            <a:ext cx="84867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Analysis and 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Consequently, AP MLLE without STR has to handle legacy or single-link STAs before obtaining a TXOP or ignore them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Assuming a general topology in which such STAs are associated with any link</a:t>
            </a:r>
          </a:p>
          <a:p>
            <a:pPr lvl="1"/>
            <a:r>
              <a:rPr lang="en-US" altLang="ko-KR" sz="1600" dirty="0" smtClean="0"/>
              <a:t>Whether or not to choose either, single-link STAs cannot transmit a UL frame correctly on link(s) where frame is not being transmitted, during the length of TXOP of AP MLLE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resolve the issue, we propose </a:t>
            </a:r>
            <a:r>
              <a:rPr lang="en-US" altLang="ko-KR" sz="2000" u="sng" dirty="0" smtClean="0"/>
              <a:t>the concept of primary link </a:t>
            </a:r>
            <a:r>
              <a:rPr lang="en-US" altLang="ko-KR" sz="2000" dirty="0" smtClean="0"/>
              <a:t>where legacy </a:t>
            </a:r>
            <a:r>
              <a:rPr lang="en-US" altLang="ko-KR" sz="2000" dirty="0"/>
              <a:t>or single-link STAs </a:t>
            </a:r>
            <a:r>
              <a:rPr lang="en-US" altLang="ko-KR" sz="2000" dirty="0" smtClean="0"/>
              <a:t>stay to exchange frames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20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257828</TotalTime>
  <Words>1568</Words>
  <Application>Microsoft Office PowerPoint</Application>
  <PresentationFormat>화면 슬라이드 쇼(4:3)</PresentationFormat>
  <Paragraphs>236</Paragraphs>
  <Slides>19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Considerations for Multi-link Channel Access Without Simultaneous TX/RX Capability</vt:lpstr>
      <vt:lpstr>Introduction</vt:lpstr>
      <vt:lpstr>STR Capability</vt:lpstr>
      <vt:lpstr>Example of Scenario for DL</vt:lpstr>
      <vt:lpstr>Example: Behavior for AP MLLE</vt:lpstr>
      <vt:lpstr>Example: Behavior for Non-AP MLLE</vt:lpstr>
      <vt:lpstr>Example: Behavior for Single-link 11be STA and Legacy STA</vt:lpstr>
      <vt:lpstr>Example of Scenario for UL</vt:lpstr>
      <vt:lpstr>Analysis and Proposal</vt:lpstr>
      <vt:lpstr>Overview of Proposal</vt:lpstr>
      <vt:lpstr>Proposed Behavior of STAs</vt:lpstr>
      <vt:lpstr>Single PCH in Non-STR Link Set</vt:lpstr>
      <vt:lpstr>Multiple PCHs in Non-STR Link Set: Setup</vt:lpstr>
      <vt:lpstr>Multiple PCHs in Non-STR Link Set: Channel Access</vt:lpstr>
      <vt:lpstr>Example</vt:lpstr>
      <vt:lpstr>Opportunistic UL Transmission of Non-AP MLLE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11406</cp:revision>
  <cp:lastPrinted>2018-10-31T23:27:01Z</cp:lastPrinted>
  <dcterms:created xsi:type="dcterms:W3CDTF">2007-05-21T21:00:37Z</dcterms:created>
  <dcterms:modified xsi:type="dcterms:W3CDTF">2019-11-11T03:36:35Z</dcterms:modified>
</cp:coreProperties>
</file>