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8" r:id="rId3"/>
    <p:sldId id="430" r:id="rId4"/>
    <p:sldId id="444" r:id="rId5"/>
    <p:sldId id="443" r:id="rId6"/>
    <p:sldId id="445" r:id="rId7"/>
    <p:sldId id="447" r:id="rId8"/>
    <p:sldId id="448" r:id="rId9"/>
    <p:sldId id="450" r:id="rId10"/>
    <p:sldId id="451" r:id="rId11"/>
    <p:sldId id="326" r:id="rId12"/>
    <p:sldId id="449" r:id="rId13"/>
    <p:sldId id="452" r:id="rId14"/>
    <p:sldId id="34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9567" autoAdjust="0"/>
  </p:normalViewPr>
  <p:slideViewPr>
    <p:cSldViewPr>
      <p:cViewPr>
        <p:scale>
          <a:sx n="100" d="100"/>
          <a:sy n="100" d="100"/>
        </p:scale>
        <p:origin x="-1068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802.11-yy/1916r0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802.11-yy/1916r0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IEEE </a:t>
            </a:r>
            <a:r>
              <a:rPr lang="en-US" dirty="0" smtClean="0"/>
              <a:t>802.11-yy/1916r0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802.11-19/1916r0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fischer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 smtClean="0"/>
              <a:t>MLO </a:t>
            </a:r>
            <a:r>
              <a:rPr lang="en-US" altLang="zh-CN" dirty="0" err="1" smtClean="0"/>
              <a:t>Asynch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Qsynch</a:t>
            </a:r>
            <a:r>
              <a:rPr lang="en-US" altLang="zh-CN" dirty="0" smtClean="0"/>
              <a:t> Synch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2019-10-20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642696"/>
              </p:ext>
            </p:extLst>
          </p:nvPr>
        </p:nvGraphicFramePr>
        <p:xfrm>
          <a:off x="228598" y="2998720"/>
          <a:ext cx="8763001" cy="2402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Matthew Fischer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hlinkClick r:id="rId3"/>
                        </a:rPr>
                        <a:t>Matthew.fischer@broadcom.com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Ron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Porat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Vinko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Erceg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Q-</a:t>
            </a:r>
            <a:r>
              <a:rPr lang="en-US" dirty="0" err="1" smtClean="0"/>
              <a:t>asynch</a:t>
            </a:r>
            <a:r>
              <a:rPr lang="en-US" dirty="0" smtClean="0"/>
              <a:t> Worthwhile?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 smtClean="0"/>
              <a:t>Asynchronous links are not possible</a:t>
            </a:r>
          </a:p>
          <a:p>
            <a:pPr lvl="1"/>
            <a:r>
              <a:rPr lang="en-US" dirty="0" smtClean="0"/>
              <a:t>Q-</a:t>
            </a:r>
            <a:r>
              <a:rPr lang="en-US" dirty="0" err="1" smtClean="0"/>
              <a:t>asynch</a:t>
            </a:r>
            <a:r>
              <a:rPr lang="en-US" dirty="0" smtClean="0"/>
              <a:t> </a:t>
            </a:r>
            <a:r>
              <a:rPr lang="en-US" dirty="0" smtClean="0"/>
              <a:t>is certainly better than Synchronous</a:t>
            </a:r>
          </a:p>
          <a:p>
            <a:pPr lvl="1"/>
            <a:r>
              <a:rPr lang="en-US" dirty="0" smtClean="0"/>
              <a:t>And Q-</a:t>
            </a:r>
            <a:r>
              <a:rPr lang="en-US" dirty="0" err="1" smtClean="0"/>
              <a:t>asynch</a:t>
            </a:r>
            <a:r>
              <a:rPr lang="en-US" dirty="0" smtClean="0"/>
              <a:t> is better than one link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4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support that the SFD includes the following statements under the heading Multi-link Operation:</a:t>
            </a:r>
          </a:p>
          <a:p>
            <a:pPr lvl="1"/>
            <a:r>
              <a:rPr lang="en-US" sz="1800" dirty="0" smtClean="0"/>
              <a:t>The amendment shall define:</a:t>
            </a:r>
          </a:p>
          <a:p>
            <a:pPr lvl="2"/>
            <a:r>
              <a:rPr lang="en-US" sz="1600" dirty="0" smtClean="0"/>
              <a:t>An asynchronous mode of operation in which frames are transmitted using independent medium access functions on each asynchronous link and simultaneous TX/RX is allowed</a:t>
            </a:r>
          </a:p>
          <a:p>
            <a:pPr lvl="2"/>
            <a:r>
              <a:rPr lang="en-US" sz="1600" dirty="0" smtClean="0"/>
              <a:t>A new threshold for Minimum RX sensitivity which only applies for MLLE, and only when there is a transmission occurring on the nearest other link</a:t>
            </a:r>
          </a:p>
          <a:p>
            <a:pPr lvl="3"/>
            <a:r>
              <a:rPr lang="en-US" sz="1400" dirty="0" smtClean="0"/>
              <a:t>Existing Minimum RX sensitivity remains, e.g. 17.3.10.6 CCA requirements</a:t>
            </a:r>
          </a:p>
          <a:p>
            <a:pPr lvl="3"/>
            <a:r>
              <a:rPr lang="en-US" sz="1400" dirty="0" smtClean="0"/>
              <a:t>The use of the new threshold is advertised in beacons</a:t>
            </a:r>
          </a:p>
          <a:p>
            <a:pPr lvl="2"/>
            <a:r>
              <a:rPr lang="en-US" sz="1600" dirty="0" smtClean="0"/>
              <a:t>A mechanism for a STA to dynamically advertise a simultaneous RX/TX restriction</a:t>
            </a:r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Do you support </a:t>
            </a:r>
            <a:r>
              <a:rPr lang="en-US" dirty="0" smtClean="0"/>
              <a:t>that the SFD includes the following statements under the heading Multi-link Operation:</a:t>
            </a:r>
          </a:p>
          <a:p>
            <a:pPr lvl="1"/>
            <a:r>
              <a:rPr lang="en-US" dirty="0" smtClean="0"/>
              <a:t>The amendment shall include a mechanism for negotiating the use of asynchronous mode of multi-link operation and quasi-asynchronous mode of multi-link operation</a:t>
            </a:r>
          </a:p>
          <a:p>
            <a:pPr lvl="2"/>
            <a:r>
              <a:rPr lang="en-US" dirty="0" smtClean="0"/>
              <a:t>Possibly as a function of link operating channels</a:t>
            </a:r>
          </a:p>
          <a:p>
            <a:pPr lvl="2"/>
            <a:r>
              <a:rPr lang="en-US" dirty="0" smtClean="0"/>
              <a:t>Possibly as a function of various EDCA performance metrics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  <a:endParaRPr lang="en-US" dirty="0"/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0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SFD includes the following statements under the heading Multi-link Operation:</a:t>
            </a:r>
          </a:p>
          <a:p>
            <a:pPr lvl="1"/>
            <a:r>
              <a:rPr lang="en-US" dirty="0"/>
              <a:t>The amendment shall include a mechanism </a:t>
            </a:r>
            <a:r>
              <a:rPr lang="en-US" dirty="0" smtClean="0"/>
              <a:t>for an MLLE to request PPDU end time alignment on parallel links when the PPDUs are transmitted from one MLLE to the requesting MLLE</a:t>
            </a:r>
          </a:p>
          <a:p>
            <a:pPr lvl="2"/>
            <a:r>
              <a:rPr lang="en-US" dirty="0" smtClean="0"/>
              <a:t>Request for alignment can be dynamically updated, when for example, a link is moved, or when a link is enabled or disabled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81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Draft </a:t>
            </a:r>
            <a:r>
              <a:rPr lang="en-US" dirty="0" smtClean="0"/>
              <a:t>P802.11ax_D5.0</a:t>
            </a:r>
          </a:p>
          <a:p>
            <a:r>
              <a:rPr lang="en-US" dirty="0" smtClean="0"/>
              <a:t>[2</a:t>
            </a:r>
            <a:r>
              <a:rPr lang="en-US" dirty="0"/>
              <a:t>] </a:t>
            </a:r>
            <a:r>
              <a:rPr lang="en-US" dirty="0" smtClean="0"/>
              <a:t>11-19-1291-03-00be-performance-aspects-of-multi-link-operations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TGbe</a:t>
            </a:r>
            <a:r>
              <a:rPr lang="en-US" dirty="0" smtClean="0"/>
              <a:t> needs to examine each of the suggested operational modes for Multi-Link Operation (MLO)</a:t>
            </a:r>
          </a:p>
          <a:p>
            <a:r>
              <a:rPr lang="en-US" dirty="0" smtClean="0"/>
              <a:t>Asynchronous mode</a:t>
            </a:r>
          </a:p>
          <a:p>
            <a:pPr lvl="1"/>
            <a:r>
              <a:rPr lang="en-US" dirty="0" smtClean="0"/>
              <a:t>Supports simultaneous TX on one link with RX on other links</a:t>
            </a:r>
          </a:p>
          <a:p>
            <a:r>
              <a:rPr lang="en-US" dirty="0" smtClean="0"/>
              <a:t>Quasi-asynchronous mode</a:t>
            </a:r>
          </a:p>
          <a:p>
            <a:pPr lvl="1"/>
            <a:r>
              <a:rPr lang="en-US" dirty="0" smtClean="0"/>
              <a:t>Support staggered TX start times across links, with alignment of TX PPDU end times</a:t>
            </a:r>
          </a:p>
          <a:p>
            <a:r>
              <a:rPr lang="en-US" dirty="0" smtClean="0"/>
              <a:t>Synchronous mode</a:t>
            </a:r>
          </a:p>
          <a:p>
            <a:pPr lvl="1"/>
            <a:r>
              <a:rPr lang="en-US" dirty="0" smtClean="0"/>
              <a:t>Only supports simultaneous TX across links when both the TX PPDU start times and TX PPDU end times are aligned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 TX and RX on links</a:t>
            </a:r>
          </a:p>
          <a:p>
            <a:r>
              <a:rPr lang="en-US" dirty="0" smtClean="0"/>
              <a:t>Independent EDCA per link</a:t>
            </a:r>
          </a:p>
          <a:p>
            <a:endParaRPr lang="en-US" dirty="0"/>
          </a:p>
          <a:p>
            <a:r>
              <a:rPr lang="en-US" dirty="0" smtClean="0"/>
              <a:t>A desired mode of operation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ynchronous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 TX and RX not possible</a:t>
            </a:r>
          </a:p>
          <a:p>
            <a:r>
              <a:rPr lang="en-US" dirty="0" smtClean="0"/>
              <a:t>Simultaneous TX allowed</a:t>
            </a:r>
          </a:p>
          <a:p>
            <a:pPr lvl="1"/>
            <a:r>
              <a:rPr lang="en-US" dirty="0" smtClean="0"/>
              <a:t>TX PPDU start times must be MAC-timing aligned</a:t>
            </a:r>
          </a:p>
          <a:p>
            <a:pPr lvl="1"/>
            <a:r>
              <a:rPr lang="en-US" dirty="0" smtClean="0"/>
              <a:t>TX PPDU end times must be MAC-timing aligned</a:t>
            </a:r>
          </a:p>
          <a:p>
            <a:pPr lvl="1"/>
            <a:r>
              <a:rPr lang="en-US" dirty="0" smtClean="0"/>
              <a:t>TX PPDUs on multiple links can be:</a:t>
            </a:r>
          </a:p>
          <a:p>
            <a:pPr lvl="2"/>
            <a:r>
              <a:rPr lang="en-US" dirty="0" smtClean="0"/>
              <a:t>From a single PHY, e.g. a single PPDU</a:t>
            </a:r>
          </a:p>
          <a:p>
            <a:pPr lvl="3"/>
            <a:r>
              <a:rPr lang="en-US" dirty="0" smtClean="0"/>
              <a:t>Any receiver can accept PPDUs from multiple links simultaneously</a:t>
            </a:r>
          </a:p>
          <a:p>
            <a:pPr lvl="2"/>
            <a:r>
              <a:rPr lang="en-US" dirty="0" smtClean="0"/>
              <a:t>From multiple PHYs, e.g. multiple PPDUs</a:t>
            </a:r>
          </a:p>
          <a:p>
            <a:r>
              <a:rPr lang="en-US" dirty="0" smtClean="0"/>
              <a:t>Simulations suggest that performance measures are not improved</a:t>
            </a:r>
          </a:p>
          <a:p>
            <a:pPr lvl="1"/>
            <a:r>
              <a:rPr lang="en-US" dirty="0" smtClean="0"/>
              <a:t>Using multiple EDCA, requiring common winning start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7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Quasi-asynchronous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 TX and RX not possible</a:t>
            </a:r>
          </a:p>
          <a:p>
            <a:pPr lvl="1"/>
            <a:r>
              <a:rPr lang="en-US" dirty="0" smtClean="0"/>
              <a:t>Or at least, impaired</a:t>
            </a:r>
          </a:p>
          <a:p>
            <a:r>
              <a:rPr lang="en-US" dirty="0" smtClean="0"/>
              <a:t>Simultaneous TX allowed</a:t>
            </a:r>
          </a:p>
          <a:p>
            <a:pPr lvl="1"/>
            <a:r>
              <a:rPr lang="en-US" dirty="0" smtClean="0"/>
              <a:t>TX PPDU end times must be MAC-timing </a:t>
            </a:r>
            <a:r>
              <a:rPr lang="en-US" dirty="0"/>
              <a:t>aligned</a:t>
            </a:r>
            <a:endParaRPr lang="en-US" dirty="0" smtClean="0"/>
          </a:p>
          <a:p>
            <a:pPr lvl="1"/>
            <a:r>
              <a:rPr lang="en-US" dirty="0" smtClean="0"/>
              <a:t>TX PPDU start times can be MAC-timing offset</a:t>
            </a:r>
          </a:p>
          <a:p>
            <a:r>
              <a:rPr lang="en-US" dirty="0" smtClean="0"/>
              <a:t>If TX PPDU start times are offset, then</a:t>
            </a:r>
          </a:p>
          <a:p>
            <a:pPr lvl="1"/>
            <a:r>
              <a:rPr lang="en-US" dirty="0" smtClean="0"/>
              <a:t>Q: How is the offset determined?</a:t>
            </a:r>
          </a:p>
          <a:p>
            <a:pPr lvl="1"/>
            <a:r>
              <a:rPr lang="en-US" dirty="0" smtClean="0"/>
              <a:t>A: Through EDCA on the second TX link</a:t>
            </a:r>
          </a:p>
          <a:p>
            <a:pPr lvl="1"/>
            <a:r>
              <a:rPr lang="en-US" dirty="0" smtClean="0"/>
              <a:t>Q: If simultaneous RX/TX is not possible, then how is EDCA possible on the non-transmitting link(s)?</a:t>
            </a:r>
          </a:p>
          <a:p>
            <a:pPr lvl="1"/>
            <a:r>
              <a:rPr lang="en-US" dirty="0" smtClean="0"/>
              <a:t>A: See next slide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8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EDCA (PEDCA)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Q-</a:t>
            </a:r>
            <a:r>
              <a:rPr lang="en-US" dirty="0" err="1" smtClean="0"/>
              <a:t>asynch</a:t>
            </a:r>
            <a:r>
              <a:rPr lang="en-US" dirty="0" smtClean="0"/>
              <a:t> second link EDCA will be partial EDCA</a:t>
            </a:r>
          </a:p>
          <a:p>
            <a:pPr lvl="1"/>
            <a:r>
              <a:rPr lang="en-US" dirty="0" smtClean="0"/>
              <a:t>The following CCA components will still function on link B after the start of a TX PPDU on one link A</a:t>
            </a:r>
          </a:p>
          <a:p>
            <a:pPr lvl="2"/>
            <a:r>
              <a:rPr lang="en-US" dirty="0" smtClean="0"/>
              <a:t>Pre-existing NAV countdown</a:t>
            </a:r>
          </a:p>
          <a:p>
            <a:pPr lvl="2"/>
            <a:r>
              <a:rPr lang="en-US" dirty="0"/>
              <a:t>Pre-existing </a:t>
            </a:r>
            <a:r>
              <a:rPr lang="en-US" dirty="0" smtClean="0"/>
              <a:t>PHY Length field countdown</a:t>
            </a:r>
          </a:p>
          <a:p>
            <a:pPr lvl="1"/>
            <a:r>
              <a:rPr lang="en-US" dirty="0" smtClean="0"/>
              <a:t>The following CCA components will be impaired or non-functioning: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acket detection (e.g. providing medium BUSY indication)</a:t>
            </a:r>
          </a:p>
          <a:p>
            <a:pPr lvl="2"/>
            <a:r>
              <a:rPr lang="en-US" dirty="0" smtClean="0"/>
              <a:t>PHY header decode (e.g. providing PHY LENGTH information)</a:t>
            </a:r>
          </a:p>
          <a:p>
            <a:pPr lvl="2"/>
            <a:r>
              <a:rPr lang="en-US" dirty="0" smtClean="0"/>
              <a:t>PHY payload decode (e.g. providing DUR field information)</a:t>
            </a:r>
          </a:p>
          <a:p>
            <a:pPr lvl="2"/>
            <a:r>
              <a:rPr lang="en-US" dirty="0" smtClean="0"/>
              <a:t>ED (</a:t>
            </a:r>
            <a:r>
              <a:rPr lang="en-US" dirty="0"/>
              <a:t>e.g. providing medium BUSY indication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9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PEDCA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some part of CCA is still operational, is this good enough to make a decision regarding a medium access attempt on a second link?</a:t>
            </a:r>
          </a:p>
          <a:p>
            <a:pPr lvl="1"/>
            <a:r>
              <a:rPr lang="en-US" dirty="0" smtClean="0"/>
              <a:t>What if some of the functions are impaired, but still functioning?</a:t>
            </a:r>
          </a:p>
          <a:p>
            <a:pPr lvl="2"/>
            <a:r>
              <a:rPr lang="en-US" dirty="0" smtClean="0"/>
              <a:t>E.g. is it still acceptable if the preamble detection minimum SINR rises from -82 to -78?</a:t>
            </a:r>
          </a:p>
          <a:p>
            <a:pPr lvl="2"/>
            <a:r>
              <a:rPr lang="en-US" dirty="0" smtClean="0"/>
              <a:t>E.g. is operation still acceptable if the ED function operates above -55</a:t>
            </a:r>
          </a:p>
          <a:p>
            <a:pPr lvl="2"/>
            <a:r>
              <a:rPr lang="en-US" i="1" dirty="0" smtClean="0"/>
              <a:t>What levels are acceptable?</a:t>
            </a:r>
          </a:p>
          <a:p>
            <a:pPr lvl="1"/>
            <a:r>
              <a:rPr lang="en-US" dirty="0" smtClean="0"/>
              <a:t>If multiple MLLE are waiting for the same NAV, will this create an increased probability of collision?</a:t>
            </a:r>
          </a:p>
          <a:p>
            <a:pPr lvl="2"/>
            <a:r>
              <a:rPr lang="en-US" dirty="0" smtClean="0"/>
              <a:t>Due to similar TX start times following the end of NAV and reduced probability of effective randomization</a:t>
            </a:r>
          </a:p>
          <a:p>
            <a:pPr lvl="1"/>
            <a:r>
              <a:rPr lang="en-US" dirty="0" smtClean="0"/>
              <a:t>Accidental spatial reuse occurs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5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PEDCA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Beacons advertise the fact that </a:t>
            </a:r>
            <a:r>
              <a:rPr lang="en-US" dirty="0" err="1" smtClean="0"/>
              <a:t>Qsynch</a:t>
            </a:r>
            <a:r>
              <a:rPr lang="en-US" dirty="0" smtClean="0"/>
              <a:t> operation is being performed</a:t>
            </a:r>
          </a:p>
          <a:p>
            <a:pPr lvl="1"/>
            <a:r>
              <a:rPr lang="en-US" dirty="0" smtClean="0"/>
              <a:t>I.e. a competing </a:t>
            </a:r>
            <a:r>
              <a:rPr lang="en-US" dirty="0" err="1" smtClean="0"/>
              <a:t>Asynch</a:t>
            </a:r>
            <a:r>
              <a:rPr lang="en-US" dirty="0" smtClean="0"/>
              <a:t> BSSs can avoid the </a:t>
            </a:r>
            <a:r>
              <a:rPr lang="en-US" dirty="0" err="1" smtClean="0"/>
              <a:t>Qsynch</a:t>
            </a:r>
            <a:r>
              <a:rPr lang="en-US" dirty="0" smtClean="0"/>
              <a:t> channels</a:t>
            </a:r>
          </a:p>
          <a:p>
            <a:pPr lvl="1"/>
            <a:r>
              <a:rPr lang="en-US" dirty="0" smtClean="0"/>
              <a:t>I.e. a competing </a:t>
            </a:r>
            <a:r>
              <a:rPr lang="en-US" dirty="0" err="1" smtClean="0"/>
              <a:t>Qsynch</a:t>
            </a:r>
            <a:r>
              <a:rPr lang="en-US" dirty="0" smtClean="0"/>
              <a:t> BSSs </a:t>
            </a:r>
            <a:r>
              <a:rPr lang="en-US" dirty="0"/>
              <a:t>can </a:t>
            </a:r>
            <a:r>
              <a:rPr lang="en-US" dirty="0" smtClean="0"/>
              <a:t>share the </a:t>
            </a:r>
            <a:r>
              <a:rPr lang="en-US" dirty="0" err="1"/>
              <a:t>Qsynch</a:t>
            </a:r>
            <a:r>
              <a:rPr lang="en-US" dirty="0"/>
              <a:t> </a:t>
            </a:r>
            <a:r>
              <a:rPr lang="en-US" dirty="0" smtClean="0"/>
              <a:t>channels</a:t>
            </a:r>
          </a:p>
          <a:p>
            <a:r>
              <a:rPr lang="en-US" dirty="0" smtClean="0"/>
              <a:t>Spatial Reuse considerations</a:t>
            </a:r>
          </a:p>
          <a:p>
            <a:pPr lvl="1"/>
            <a:r>
              <a:rPr lang="en-US" dirty="0" smtClean="0"/>
              <a:t>E.g. always allow SR on the second TX, or higher threshold</a:t>
            </a:r>
          </a:p>
          <a:p>
            <a:r>
              <a:rPr lang="en-US" dirty="0" smtClean="0"/>
              <a:t>Define a minimum RX performance on the second link</a:t>
            </a:r>
          </a:p>
          <a:p>
            <a:pPr lvl="1"/>
            <a:r>
              <a:rPr lang="en-US" dirty="0" smtClean="0"/>
              <a:t>E.g. achieved through first link TX power constraint</a:t>
            </a:r>
          </a:p>
          <a:p>
            <a:pPr lvl="1"/>
            <a:r>
              <a:rPr lang="en-US" dirty="0" smtClean="0"/>
              <a:t>E.g. achieved through channel separation &gt; X MHz</a:t>
            </a:r>
          </a:p>
          <a:p>
            <a:pPr lvl="1"/>
            <a:r>
              <a:rPr lang="en-US" dirty="0" smtClean="0"/>
              <a:t>E.g. achieved through design considerations</a:t>
            </a:r>
          </a:p>
          <a:p>
            <a:pPr lvl="1"/>
            <a:r>
              <a:rPr lang="en-US" dirty="0" smtClean="0"/>
              <a:t>Specify the minimum performance to keep the competition fair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2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Q-</a:t>
            </a:r>
            <a:r>
              <a:rPr lang="en-US" dirty="0" err="1" smtClean="0"/>
              <a:t>asynch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</a:t>
            </a:r>
            <a:r>
              <a:rPr lang="en-US" dirty="0" err="1" smtClean="0"/>
              <a:t>Aysnch</a:t>
            </a:r>
            <a:r>
              <a:rPr lang="en-US" dirty="0" smtClean="0"/>
              <a:t> channel pairings</a:t>
            </a:r>
          </a:p>
          <a:p>
            <a:pPr lvl="1"/>
            <a:r>
              <a:rPr lang="en-US" dirty="0" smtClean="0"/>
              <a:t>Depends on isolation</a:t>
            </a:r>
          </a:p>
          <a:p>
            <a:pPr lvl="1"/>
            <a:r>
              <a:rPr lang="en-US" dirty="0" smtClean="0"/>
              <a:t>Possible pairings:</a:t>
            </a:r>
            <a:endParaRPr lang="en-US" dirty="0"/>
          </a:p>
          <a:p>
            <a:pPr lvl="2"/>
            <a:r>
              <a:rPr lang="en-US" dirty="0" smtClean="0"/>
              <a:t>The lower two 5 GHz 160 MHz channels</a:t>
            </a:r>
          </a:p>
          <a:p>
            <a:pPr lvl="2"/>
            <a:r>
              <a:rPr lang="en-US" dirty="0" smtClean="0"/>
              <a:t>The upper three or four 6 GHz 160 MHz channels</a:t>
            </a:r>
          </a:p>
          <a:p>
            <a:pPr lvl="1"/>
            <a:r>
              <a:rPr lang="en-US" dirty="0" smtClean="0"/>
              <a:t>I.e. not that many Asynchronous channel choices available</a:t>
            </a:r>
          </a:p>
          <a:p>
            <a:pPr lvl="2"/>
            <a:r>
              <a:rPr lang="en-US" dirty="0" smtClean="0"/>
              <a:t>Those channels will be crowed</a:t>
            </a:r>
          </a:p>
          <a:p>
            <a:r>
              <a:rPr lang="en-US" dirty="0" smtClean="0"/>
              <a:t>Non-AP STA probably no </a:t>
            </a:r>
            <a:r>
              <a:rPr lang="en-US" dirty="0" err="1" smtClean="0"/>
              <a:t>Asynch</a:t>
            </a:r>
            <a:r>
              <a:rPr lang="en-US" dirty="0" smtClean="0"/>
              <a:t> option</a:t>
            </a:r>
          </a:p>
          <a:p>
            <a:pPr lvl="1"/>
            <a:r>
              <a:rPr lang="en-US" dirty="0" smtClean="0"/>
              <a:t>Necessary filtering potentially excessively expensive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8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334039</TotalTime>
  <Words>1060</Words>
  <Application>Microsoft Office PowerPoint</Application>
  <PresentationFormat>On-screen Show (4:3)</PresentationFormat>
  <Paragraphs>169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MLO Asynch Qsynch Synch</vt:lpstr>
      <vt:lpstr>Abstract</vt:lpstr>
      <vt:lpstr>Asynchronous</vt:lpstr>
      <vt:lpstr>Synchronous</vt:lpstr>
      <vt:lpstr>Quasi-asynchronous</vt:lpstr>
      <vt:lpstr>Partial EDCA (PEDCA)</vt:lpstr>
      <vt:lpstr>Consequences of PEDCA</vt:lpstr>
      <vt:lpstr>PEDCA Mitigation</vt:lpstr>
      <vt:lpstr>Why Q-asynch?</vt:lpstr>
      <vt:lpstr>Is Q-asynch Worthwhile?</vt:lpstr>
      <vt:lpstr>Straw poll #1</vt:lpstr>
      <vt:lpstr>Straw poll #2</vt:lpstr>
      <vt:lpstr>Straw Poll #3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Ch 167 169 173</dc:title>
  <dc:creator>Matthew Fischer</dc:creator>
  <cp:keywords>November 2019</cp:keywords>
  <cp:lastModifiedBy>Matthew Fischer</cp:lastModifiedBy>
  <cp:revision>1066</cp:revision>
  <cp:lastPrinted>1998-02-10T13:28:06Z</cp:lastPrinted>
  <dcterms:created xsi:type="dcterms:W3CDTF">2007-05-21T21:00:37Z</dcterms:created>
  <dcterms:modified xsi:type="dcterms:W3CDTF">2019-11-08T01:26:11Z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