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62" r:id="rId7"/>
    <p:sldId id="268" r:id="rId8"/>
    <p:sldId id="265" r:id="rId9"/>
    <p:sldId id="266" r:id="rId10"/>
    <p:sldId id="267" r:id="rId11"/>
    <p:sldId id="264" r:id="rId1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8D5AFF-3110-427E-BF58-40D41A9812F8}" v="91" dt="2019-11-10T22:19:15.1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>
      <p:cViewPr varScale="1">
        <p:scale>
          <a:sx n="62" d="100"/>
          <a:sy n="62" d="100"/>
        </p:scale>
        <p:origin x="756" y="6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Lopez M" userId="c87fad10-2e85-47e3-aa4e-2d55a76fc039" providerId="ADAL" clId="{3A8D5AFF-3110-427E-BF58-40D41A9812F8}"/>
    <pc:docChg chg="undo custSel addSld delSld modSld">
      <pc:chgData name="Miguel Lopez M" userId="c87fad10-2e85-47e3-aa4e-2d55a76fc039" providerId="ADAL" clId="{3A8D5AFF-3110-427E-BF58-40D41A9812F8}" dt="2019-11-10T22:19:15.198" v="2132"/>
      <pc:docMkLst>
        <pc:docMk/>
      </pc:docMkLst>
      <pc:sldChg chg="modSp">
        <pc:chgData name="Miguel Lopez M" userId="c87fad10-2e85-47e3-aa4e-2d55a76fc039" providerId="ADAL" clId="{3A8D5AFF-3110-427E-BF58-40D41A9812F8}" dt="2019-11-10T22:19:15.198" v="2132"/>
        <pc:sldMkLst>
          <pc:docMk/>
          <pc:sldMk cId="0" sldId="256"/>
        </pc:sldMkLst>
        <pc:graphicFrameChg chg="mod">
          <ac:chgData name="Miguel Lopez M" userId="c87fad10-2e85-47e3-aa4e-2d55a76fc039" providerId="ADAL" clId="{3A8D5AFF-3110-427E-BF58-40D41A9812F8}" dt="2019-11-10T22:19:15.198" v="2132"/>
          <ac:graphicFrameMkLst>
            <pc:docMk/>
            <pc:sldMk cId="0" sldId="256"/>
            <ac:graphicFrameMk id="3075" creationId="{00000000-0000-0000-0000-000000000000}"/>
          </ac:graphicFrameMkLst>
        </pc:graphicFrameChg>
      </pc:sldChg>
      <pc:sldChg chg="modSp">
        <pc:chgData name="Miguel Lopez M" userId="c87fad10-2e85-47e3-aa4e-2d55a76fc039" providerId="ADAL" clId="{3A8D5AFF-3110-427E-BF58-40D41A9812F8}" dt="2019-11-08T17:23:51.260" v="612" actId="20577"/>
        <pc:sldMkLst>
          <pc:docMk/>
          <pc:sldMk cId="0" sldId="257"/>
        </pc:sldMkLst>
        <pc:spChg chg="mod">
          <ac:chgData name="Miguel Lopez M" userId="c87fad10-2e85-47e3-aa4e-2d55a76fc039" providerId="ADAL" clId="{3A8D5AFF-3110-427E-BF58-40D41A9812F8}" dt="2019-11-08T17:23:51.260" v="612" actId="20577"/>
          <ac:spMkLst>
            <pc:docMk/>
            <pc:sldMk cId="0" sldId="257"/>
            <ac:spMk id="4098" creationId="{00000000-0000-0000-0000-000000000000}"/>
          </ac:spMkLst>
        </pc:spChg>
      </pc:sldChg>
      <pc:sldChg chg="addSp delSp modSp">
        <pc:chgData name="Miguel Lopez M" userId="c87fad10-2e85-47e3-aa4e-2d55a76fc039" providerId="ADAL" clId="{3A8D5AFF-3110-427E-BF58-40D41A9812F8}" dt="2019-11-08T18:04:04.793" v="2108" actId="20577"/>
        <pc:sldMkLst>
          <pc:docMk/>
          <pc:sldMk cId="0" sldId="262"/>
        </pc:sldMkLst>
        <pc:spChg chg="mod">
          <ac:chgData name="Miguel Lopez M" userId="c87fad10-2e85-47e3-aa4e-2d55a76fc039" providerId="ADAL" clId="{3A8D5AFF-3110-427E-BF58-40D41A9812F8}" dt="2019-11-08T17:51:51.692" v="1758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Miguel Lopez M" userId="c87fad10-2e85-47e3-aa4e-2d55a76fc039" providerId="ADAL" clId="{3A8D5AFF-3110-427E-BF58-40D41A9812F8}" dt="2019-11-08T17:34:43.660" v="909" actId="14100"/>
          <ac:spMkLst>
            <pc:docMk/>
            <pc:sldMk cId="0" sldId="262"/>
            <ac:spMk id="4" creationId="{00000000-0000-0000-0000-000000000000}"/>
          </ac:spMkLst>
        </pc:spChg>
        <pc:spChg chg="mod">
          <ac:chgData name="Miguel Lopez M" userId="c87fad10-2e85-47e3-aa4e-2d55a76fc039" providerId="ADAL" clId="{3A8D5AFF-3110-427E-BF58-40D41A9812F8}" dt="2019-11-08T17:34:43.660" v="909" actId="14100"/>
          <ac:spMkLst>
            <pc:docMk/>
            <pc:sldMk cId="0" sldId="262"/>
            <ac:spMk id="5" creationId="{00000000-0000-0000-0000-000000000000}"/>
          </ac:spMkLst>
        </pc:spChg>
        <pc:spChg chg="mod">
          <ac:chgData name="Miguel Lopez M" userId="c87fad10-2e85-47e3-aa4e-2d55a76fc039" providerId="ADAL" clId="{3A8D5AFF-3110-427E-BF58-40D41A9812F8}" dt="2019-11-08T17:34:43.660" v="909" actId="14100"/>
          <ac:spMkLst>
            <pc:docMk/>
            <pc:sldMk cId="0" sldId="262"/>
            <ac:spMk id="6" creationId="{00000000-0000-0000-0000-000000000000}"/>
          </ac:spMkLst>
        </pc:spChg>
        <pc:spChg chg="add del mod">
          <ac:chgData name="Miguel Lopez M" userId="c87fad10-2e85-47e3-aa4e-2d55a76fc039" providerId="ADAL" clId="{3A8D5AFF-3110-427E-BF58-40D41A9812F8}" dt="2019-11-08T17:51:58.418" v="1759" actId="478"/>
          <ac:spMkLst>
            <pc:docMk/>
            <pc:sldMk cId="0" sldId="262"/>
            <ac:spMk id="8" creationId="{C1BB4D29-4147-420A-AB13-2EBDEBA61D76}"/>
          </ac:spMkLst>
        </pc:spChg>
        <pc:spChg chg="mod">
          <ac:chgData name="Miguel Lopez M" userId="c87fad10-2e85-47e3-aa4e-2d55a76fc039" providerId="ADAL" clId="{3A8D5AFF-3110-427E-BF58-40D41A9812F8}" dt="2019-11-08T18:04:04.793" v="2108" actId="20577"/>
          <ac:spMkLst>
            <pc:docMk/>
            <pc:sldMk cId="0" sldId="262"/>
            <ac:spMk id="9218" creationId="{00000000-0000-0000-0000-000000000000}"/>
          </ac:spMkLst>
        </pc:spChg>
        <pc:graphicFrameChg chg="add del mod">
          <ac:chgData name="Miguel Lopez M" userId="c87fad10-2e85-47e3-aa4e-2d55a76fc039" providerId="ADAL" clId="{3A8D5AFF-3110-427E-BF58-40D41A9812F8}" dt="2019-11-08T17:27:50.997" v="659" actId="478"/>
          <ac:graphicFrameMkLst>
            <pc:docMk/>
            <pc:sldMk cId="0" sldId="262"/>
            <ac:graphicFrameMk id="3" creationId="{54C9ABF5-8551-4FE1-A82C-DCE537D78CF6}"/>
          </ac:graphicFrameMkLst>
        </pc:graphicFrameChg>
        <pc:graphicFrameChg chg="add del mod modGraphic">
          <ac:chgData name="Miguel Lopez M" userId="c87fad10-2e85-47e3-aa4e-2d55a76fc039" providerId="ADAL" clId="{3A8D5AFF-3110-427E-BF58-40D41A9812F8}" dt="2019-11-08T17:52:04.455" v="1760" actId="478"/>
          <ac:graphicFrameMkLst>
            <pc:docMk/>
            <pc:sldMk cId="0" sldId="262"/>
            <ac:graphicFrameMk id="7" creationId="{AE1F10B3-7642-46F5-9B99-B539C982EB73}"/>
          </ac:graphicFrameMkLst>
        </pc:graphicFrameChg>
      </pc:sldChg>
      <pc:sldChg chg="addSp modSp add">
        <pc:chgData name="Miguel Lopez M" userId="c87fad10-2e85-47e3-aa4e-2d55a76fc039" providerId="ADAL" clId="{3A8D5AFF-3110-427E-BF58-40D41A9812F8}" dt="2019-11-08T17:48:57.835" v="1691" actId="20577"/>
        <pc:sldMkLst>
          <pc:docMk/>
          <pc:sldMk cId="4070879092" sldId="265"/>
        </pc:sldMkLst>
        <pc:spChg chg="mod">
          <ac:chgData name="Miguel Lopez M" userId="c87fad10-2e85-47e3-aa4e-2d55a76fc039" providerId="ADAL" clId="{3A8D5AFF-3110-427E-BF58-40D41A9812F8}" dt="2019-11-08T17:48:57.835" v="1691" actId="20577"/>
          <ac:spMkLst>
            <pc:docMk/>
            <pc:sldMk cId="4070879092" sldId="265"/>
            <ac:spMk id="2" creationId="{84C7ED75-DAF7-4117-AA01-769FF7D4A266}"/>
          </ac:spMkLst>
        </pc:spChg>
        <pc:spChg chg="mod">
          <ac:chgData name="Miguel Lopez M" userId="c87fad10-2e85-47e3-aa4e-2d55a76fc039" providerId="ADAL" clId="{3A8D5AFF-3110-427E-BF58-40D41A9812F8}" dt="2019-11-08T17:22:07.878" v="549" actId="12"/>
          <ac:spMkLst>
            <pc:docMk/>
            <pc:sldMk cId="4070879092" sldId="265"/>
            <ac:spMk id="3" creationId="{A72FE17F-2964-427A-8869-B761BA359283}"/>
          </ac:spMkLst>
        </pc:spChg>
        <pc:picChg chg="add mod">
          <ac:chgData name="Miguel Lopez M" userId="c87fad10-2e85-47e3-aa4e-2d55a76fc039" providerId="ADAL" clId="{3A8D5AFF-3110-427E-BF58-40D41A9812F8}" dt="2019-11-08T17:22:42.158" v="555" actId="1076"/>
          <ac:picMkLst>
            <pc:docMk/>
            <pc:sldMk cId="4070879092" sldId="265"/>
            <ac:picMk id="8" creationId="{B38D9634-0FF6-4E6B-A346-8199931B2FEE}"/>
          </ac:picMkLst>
        </pc:picChg>
        <pc:picChg chg="add mod">
          <ac:chgData name="Miguel Lopez M" userId="c87fad10-2e85-47e3-aa4e-2d55a76fc039" providerId="ADAL" clId="{3A8D5AFF-3110-427E-BF58-40D41A9812F8}" dt="2019-11-08T17:22:49.385" v="556" actId="1076"/>
          <ac:picMkLst>
            <pc:docMk/>
            <pc:sldMk cId="4070879092" sldId="265"/>
            <ac:picMk id="10" creationId="{B392D878-D5D4-4DB4-A0D9-8600E4FB61D2}"/>
          </ac:picMkLst>
        </pc:picChg>
      </pc:sldChg>
      <pc:sldChg chg="addSp modSp add">
        <pc:chgData name="Miguel Lopez M" userId="c87fad10-2e85-47e3-aa4e-2d55a76fc039" providerId="ADAL" clId="{3A8D5AFF-3110-427E-BF58-40D41A9812F8}" dt="2019-11-08T18:00:04.579" v="1989" actId="167"/>
        <pc:sldMkLst>
          <pc:docMk/>
          <pc:sldMk cId="4204466995" sldId="266"/>
        </pc:sldMkLst>
        <pc:spChg chg="mod">
          <ac:chgData name="Miguel Lopez M" userId="c87fad10-2e85-47e3-aa4e-2d55a76fc039" providerId="ADAL" clId="{3A8D5AFF-3110-427E-BF58-40D41A9812F8}" dt="2019-11-08T17:49:05.396" v="1709" actId="20577"/>
          <ac:spMkLst>
            <pc:docMk/>
            <pc:sldMk cId="4204466995" sldId="266"/>
            <ac:spMk id="2" creationId="{84C7ED75-DAF7-4117-AA01-769FF7D4A266}"/>
          </ac:spMkLst>
        </pc:spChg>
        <pc:spChg chg="mod">
          <ac:chgData name="Miguel Lopez M" userId="c87fad10-2e85-47e3-aa4e-2d55a76fc039" providerId="ADAL" clId="{3A8D5AFF-3110-427E-BF58-40D41A9812F8}" dt="2019-11-08T17:22:14.386" v="550" actId="12"/>
          <ac:spMkLst>
            <pc:docMk/>
            <pc:sldMk cId="4204466995" sldId="266"/>
            <ac:spMk id="3" creationId="{A72FE17F-2964-427A-8869-B761BA359283}"/>
          </ac:spMkLst>
        </pc:spChg>
        <pc:picChg chg="add mod ord">
          <ac:chgData name="Miguel Lopez M" userId="c87fad10-2e85-47e3-aa4e-2d55a76fc039" providerId="ADAL" clId="{3A8D5AFF-3110-427E-BF58-40D41A9812F8}" dt="2019-11-08T18:00:04.579" v="1989" actId="167"/>
          <ac:picMkLst>
            <pc:docMk/>
            <pc:sldMk cId="4204466995" sldId="266"/>
            <ac:picMk id="8" creationId="{1FBA0FC1-3C57-41BA-9050-9889802B7619}"/>
          </ac:picMkLst>
        </pc:picChg>
        <pc:picChg chg="add mod">
          <ac:chgData name="Miguel Lopez M" userId="c87fad10-2e85-47e3-aa4e-2d55a76fc039" providerId="ADAL" clId="{3A8D5AFF-3110-427E-BF58-40D41A9812F8}" dt="2019-11-08T17:59:47.513" v="1983" actId="1035"/>
          <ac:picMkLst>
            <pc:docMk/>
            <pc:sldMk cId="4204466995" sldId="266"/>
            <ac:picMk id="10" creationId="{75BE8DA6-2AB6-481C-91B1-EEE495E30FDF}"/>
          </ac:picMkLst>
        </pc:picChg>
      </pc:sldChg>
      <pc:sldChg chg="modSp add">
        <pc:chgData name="Miguel Lopez M" userId="c87fad10-2e85-47e3-aa4e-2d55a76fc039" providerId="ADAL" clId="{3A8D5AFF-3110-427E-BF58-40D41A9812F8}" dt="2019-11-08T18:07:34.465" v="2131" actId="20577"/>
        <pc:sldMkLst>
          <pc:docMk/>
          <pc:sldMk cId="3212336302" sldId="267"/>
        </pc:sldMkLst>
        <pc:spChg chg="mod">
          <ac:chgData name="Miguel Lopez M" userId="c87fad10-2e85-47e3-aa4e-2d55a76fc039" providerId="ADAL" clId="{3A8D5AFF-3110-427E-BF58-40D41A9812F8}" dt="2019-11-08T17:51:02.988" v="1727" actId="20577"/>
          <ac:spMkLst>
            <pc:docMk/>
            <pc:sldMk cId="3212336302" sldId="267"/>
            <ac:spMk id="2" creationId="{A90479DF-F579-4ADC-9FA7-515D7B2188CE}"/>
          </ac:spMkLst>
        </pc:spChg>
        <pc:spChg chg="mod">
          <ac:chgData name="Miguel Lopez M" userId="c87fad10-2e85-47e3-aa4e-2d55a76fc039" providerId="ADAL" clId="{3A8D5AFF-3110-427E-BF58-40D41A9812F8}" dt="2019-11-08T18:07:34.465" v="2131" actId="20577"/>
          <ac:spMkLst>
            <pc:docMk/>
            <pc:sldMk cId="3212336302" sldId="267"/>
            <ac:spMk id="3" creationId="{B05F11EC-389E-4503-B2F9-27ADBBC7D916}"/>
          </ac:spMkLst>
        </pc:spChg>
      </pc:sldChg>
      <pc:sldChg chg="modSp add">
        <pc:chgData name="Miguel Lopez M" userId="c87fad10-2e85-47e3-aa4e-2d55a76fc039" providerId="ADAL" clId="{3A8D5AFF-3110-427E-BF58-40D41A9812F8}" dt="2019-11-08T17:57:57.366" v="1972" actId="20577"/>
        <pc:sldMkLst>
          <pc:docMk/>
          <pc:sldMk cId="557685306" sldId="268"/>
        </pc:sldMkLst>
        <pc:spChg chg="mod">
          <ac:chgData name="Miguel Lopez M" userId="c87fad10-2e85-47e3-aa4e-2d55a76fc039" providerId="ADAL" clId="{3A8D5AFF-3110-427E-BF58-40D41A9812F8}" dt="2019-11-08T17:55:54.777" v="1888" actId="20577"/>
          <ac:spMkLst>
            <pc:docMk/>
            <pc:sldMk cId="557685306" sldId="268"/>
            <ac:spMk id="2" creationId="{00000000-0000-0000-0000-000000000000}"/>
          </ac:spMkLst>
        </pc:spChg>
        <pc:spChg chg="mod">
          <ac:chgData name="Miguel Lopez M" userId="c87fad10-2e85-47e3-aa4e-2d55a76fc039" providerId="ADAL" clId="{3A8D5AFF-3110-427E-BF58-40D41A9812F8}" dt="2019-11-08T17:57:51.113" v="1967" actId="1037"/>
          <ac:spMkLst>
            <pc:docMk/>
            <pc:sldMk cId="557685306" sldId="268"/>
            <ac:spMk id="8" creationId="{C1BB4D29-4147-420A-AB13-2EBDEBA61D76}"/>
          </ac:spMkLst>
        </pc:spChg>
        <pc:spChg chg="mod">
          <ac:chgData name="Miguel Lopez M" userId="c87fad10-2e85-47e3-aa4e-2d55a76fc039" providerId="ADAL" clId="{3A8D5AFF-3110-427E-BF58-40D41A9812F8}" dt="2019-11-08T17:57:57.366" v="1972" actId="20577"/>
          <ac:spMkLst>
            <pc:docMk/>
            <pc:sldMk cId="557685306" sldId="268"/>
            <ac:spMk id="9218" creationId="{00000000-0000-0000-0000-000000000000}"/>
          </ac:spMkLst>
        </pc:spChg>
        <pc:graphicFrameChg chg="mod">
          <ac:chgData name="Miguel Lopez M" userId="c87fad10-2e85-47e3-aa4e-2d55a76fc039" providerId="ADAL" clId="{3A8D5AFF-3110-427E-BF58-40D41A9812F8}" dt="2019-11-08T17:57:43.412" v="1963" actId="1038"/>
          <ac:graphicFrameMkLst>
            <pc:docMk/>
            <pc:sldMk cId="557685306" sldId="268"/>
            <ac:graphicFrameMk id="7" creationId="{AE1F10B3-7642-46F5-9B99-B539C982EB73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25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Nov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/>
              <a:t>Nov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Nov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Nov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Nov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Nov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Nov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Nov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Nov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Miguel López, Ericsson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sv-SE"/>
              <a:t>Nov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802.11-19/1913r0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MC-OOK symbols with low autocorrelation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2019-11-09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sv-SE"/>
              <a:t>Nov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07919"/>
              </p:ext>
            </p:extLst>
          </p:nvPr>
        </p:nvGraphicFramePr>
        <p:xfrm>
          <a:off x="982663" y="2416175"/>
          <a:ext cx="10213975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10466184" imgH="2539535" progId="Word.Document.8">
                  <p:embed/>
                </p:oleObj>
              </mc:Choice>
              <mc:Fallback>
                <p:oleObj name="Document" r:id="rId4" imgW="10466184" imgH="2539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2416175"/>
                        <a:ext cx="10213975" cy="2482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GB" dirty="0"/>
              <a:t>We propose a new LDR symbol for the examples in Annex AD. The new symbol complies with the autocorrelation requirement introduced in Section </a:t>
            </a:r>
            <a:r>
              <a:rPr lang="sv-SE" dirty="0"/>
              <a:t>30.3.12.5 of IEEE 802.11ba/D4.0, and is intended to replace example 2 in Table AD-2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Nov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GB" dirty="0"/>
              <a:t>Symbol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1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14401" y="1980083"/>
                <a:ext cx="10361084" cy="4113213"/>
              </a:xfrm>
              <a:ln/>
            </p:spPr>
            <p:txBody>
              <a:bodyPr/>
              <a:lstStyle/>
              <a:p>
                <a:pPr>
                  <a:buFont typeface="Times New Roman" pitchFamily="16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sv-SE" b="1" i="1" smtClean="0">
                            <a:latin typeface="Cambria Math" panose="02040503050406030204" pitchFamily="18" charset="0"/>
                          </a:rPr>
                          <m:t>𝑳𝑫𝑹</m:t>
                        </m:r>
                      </m:sup>
                    </m:sSup>
                    <m:r>
                      <a:rPr lang="sv-SE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v-SE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[1+</m:t>
                        </m:r>
                        <m:r>
                          <m:rPr>
                            <m:nor/>
                          </m:rPr>
                          <a:rPr lang="en-US"/>
                          <m:t>j</m:t>
                        </m:r>
                        <m:r>
                          <m:rPr>
                            <m:nor/>
                          </m:rPr>
                          <a:rPr lang="sv-SE"/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−1+</m:t>
                        </m:r>
                        <m:r>
                          <m:rPr>
                            <m:nor/>
                          </m:rPr>
                          <a:rPr lang="en-US"/>
                          <m:t>j</m:t>
                        </m:r>
                        <m:r>
                          <m:rPr>
                            <m:nor/>
                          </m:rPr>
                          <a:rPr lang="sv-SE"/>
                          <m:t>,−</m:t>
                        </m:r>
                        <m:r>
                          <m:rPr>
                            <m:nor/>
                          </m:rPr>
                          <a:rPr lang="en-US"/>
                          <m:t>1+</m:t>
                        </m:r>
                        <m:r>
                          <m:rPr>
                            <m:nor/>
                          </m:rPr>
                          <a:rPr lang="en-US"/>
                          <m:t>j</m:t>
                        </m:r>
                        <m:r>
                          <m:rPr>
                            <m:nor/>
                          </m:rPr>
                          <a:rPr lang="sv-SE"/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1+</m:t>
                        </m:r>
                        <m:r>
                          <m:rPr>
                            <m:nor/>
                          </m:rPr>
                          <a:rPr lang="en-US"/>
                          <m:t>j</m:t>
                        </m:r>
                        <m:r>
                          <m:rPr>
                            <m:nor/>
                          </m:rPr>
                          <a:rPr lang="sv-SE"/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−1+</m:t>
                        </m:r>
                        <m:r>
                          <m:rPr>
                            <m:nor/>
                          </m:rPr>
                          <a:rPr lang="en-US"/>
                          <m:t>j</m:t>
                        </m:r>
                        <m:r>
                          <m:rPr>
                            <m:nor/>
                          </m:rPr>
                          <a:rPr lang="sv-SE"/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1−</m:t>
                        </m:r>
                        <m:r>
                          <m:rPr>
                            <m:nor/>
                          </m:rPr>
                          <a:rPr lang="en-US"/>
                          <m:t>j</m:t>
                        </m:r>
                        <m:r>
                          <m:rPr>
                            <m:nor/>
                          </m:rPr>
                          <a:rPr lang="sv-SE"/>
                          <m:t>,0,</m:t>
                        </m:r>
                        <m:r>
                          <m:rPr>
                            <m:nor/>
                          </m:rPr>
                          <a:rPr lang="en-US"/>
                          <m:t>1+</m:t>
                        </m:r>
                        <m:r>
                          <m:rPr>
                            <m:nor/>
                          </m:rPr>
                          <a:rPr lang="en-US"/>
                          <m:t>j</m:t>
                        </m:r>
                        <m:r>
                          <m:rPr>
                            <m:nor/>
                          </m:rPr>
                          <a:rPr lang="sv-SE"/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1+</m:t>
                        </m:r>
                        <m:r>
                          <m:rPr>
                            <m:nor/>
                          </m:rPr>
                          <a:rPr lang="en-US"/>
                          <m:t>j</m:t>
                        </m:r>
                        <m:r>
                          <m:rPr>
                            <m:nor/>
                          </m:rPr>
                          <a:rPr lang="sv-SE"/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1−</m:t>
                        </m:r>
                        <m:r>
                          <m:rPr>
                            <m:nor/>
                          </m:rPr>
                          <a:rPr lang="en-US"/>
                          <m:t>j</m:t>
                        </m:r>
                        <m:r>
                          <m:rPr>
                            <m:nor/>
                          </m:rPr>
                          <a:rPr lang="sv-SE"/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1+</m:t>
                        </m:r>
                        <m:r>
                          <m:rPr>
                            <m:nor/>
                          </m:rPr>
                          <a:rPr lang="en-US"/>
                          <m:t>j</m:t>
                        </m:r>
                        <m:r>
                          <m:rPr>
                            <m:nor/>
                          </m:rPr>
                          <a:rPr lang="sv-SE"/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−1−</m:t>
                        </m:r>
                        <m:r>
                          <m:rPr>
                            <m:nor/>
                          </m:rPr>
                          <a:rPr lang="en-US"/>
                          <m:t>j</m:t>
                        </m:r>
                        <m:r>
                          <m:rPr>
                            <m:nor/>
                          </m:rPr>
                          <a:rPr lang="sv-SE"/>
                          <m:t>,</m:t>
                        </m:r>
                        <m:r>
                          <m:rPr>
                            <m:nor/>
                          </m:rPr>
                          <a:rPr lang="en-US"/>
                          <m:t>−1+</m:t>
                        </m:r>
                        <m:r>
                          <m:rPr>
                            <m:nor/>
                          </m:rPr>
                          <a:rPr lang="en-US"/>
                          <m:t>j</m:t>
                        </m:r>
                        <m:r>
                          <m:rPr>
                            <m:nor/>
                          </m:rPr>
                          <a:rPr lang="en-US"/>
                          <m:t>]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v-S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GB" dirty="0"/>
              </a:p>
              <a:p>
                <a:pPr>
                  <a:buFont typeface="Times New Roman" pitchFamily="16" charset="0"/>
                  <a:buChar char="•"/>
                </a:pPr>
                <a:r>
                  <a:rPr lang="en-GB" dirty="0"/>
                  <a:t>This symbol should be used with the CSD values corresponding to example 2 of Table AD-4. </a:t>
                </a:r>
              </a:p>
              <a:p>
                <a:pPr lvl="1">
                  <a:buFont typeface="Times New Roman" pitchFamily="16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92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1" y="1980083"/>
                <a:ext cx="10361084" cy="4113213"/>
              </a:xfrm>
              <a:blipFill>
                <a:blip r:embed="rId3"/>
                <a:stretch>
                  <a:fillRect l="-765" r="-647"/>
                </a:stretch>
              </a:blipFill>
              <a:ln/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sv-SE"/>
              <a:t>Nov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/>
          <a:lstStyle/>
          <a:p>
            <a:r>
              <a:rPr lang="en-GB" dirty="0"/>
              <a:t>Autocorrelation properties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16832"/>
            <a:ext cx="10361084" cy="4113213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The WUR PPDU has been formatted according to IEEE 802.11ba/D4.0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/>
              <a:t>200 PPDUs with random data have been generated, and the maximum value of the metric is shown in the table below</a:t>
            </a:r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endParaRPr lang="en-GB" dirty="0"/>
          </a:p>
          <a:p>
            <a:pPr>
              <a:buFont typeface="Times New Roman" pitchFamily="16" charset="0"/>
              <a:buChar char="•"/>
            </a:pPr>
            <a:r>
              <a:rPr lang="en-GB" dirty="0"/>
              <a:t>The autocorrelation metric has also been checked for TX diversity (4 TX), and it has been verified that all the signals in all TX branches comply with the requirement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sv-SE"/>
              <a:t>Nov 2019</a:t>
            </a:r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E1F10B3-7642-46F5-9B99-B539C982E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15707"/>
              </p:ext>
            </p:extLst>
          </p:nvPr>
        </p:nvGraphicFramePr>
        <p:xfrm>
          <a:off x="2144464" y="3651138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248746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243072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138807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03501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Sync field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Data field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Sync and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02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Example 2 (old)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rgbClr val="00B050"/>
                          </a:solidFill>
                        </a:rPr>
                        <a:t>0.398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rgbClr val="FF0000"/>
                          </a:solidFill>
                        </a:rPr>
                        <a:t>0.746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rgbClr val="FF0000"/>
                          </a:solidFill>
                        </a:rPr>
                        <a:t>0.746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768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New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rgbClr val="00B050"/>
                          </a:solidFill>
                        </a:rPr>
                        <a:t>0.398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rgbClr val="00B050"/>
                          </a:solidFill>
                        </a:rPr>
                        <a:t>0.317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rgbClr val="00B050"/>
                          </a:solidFill>
                        </a:rPr>
                        <a:t>0.398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3340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1BB4D29-4147-420A-AB13-2EBDEBA61D76}"/>
              </a:ext>
            </a:extLst>
          </p:cNvPr>
          <p:cNvSpPr txBox="1"/>
          <p:nvPr/>
        </p:nvSpPr>
        <p:spPr>
          <a:xfrm>
            <a:off x="3719736" y="321297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Maximum value of autocorrelation metric</a:t>
            </a:r>
          </a:p>
        </p:txBody>
      </p:sp>
    </p:spTree>
    <p:extLst>
      <p:ext uri="{BB962C8B-B14F-4D97-AF65-F5344CB8AC3E}">
        <p14:creationId xmlns:p14="http://schemas.microsoft.com/office/powerpoint/2010/main" val="557685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7ED75-DAF7-4117-AA01-769FF7D4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Performance of the new symbol in AWGN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FE17F-2964-427A-8869-B761BA35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Ideal synchronization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D49BA-55D1-4484-978C-19D8545F14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C531C-7C82-4EE5-BFF1-0F957C18613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641521-6BC6-48FF-9686-C6E2E9A7DD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Nov 2019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38D9634-0FF6-4E6B-A346-8199931B2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742" y="2397129"/>
            <a:ext cx="5334000" cy="40005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392D878-D5D4-4DB4-A0D9-8600E4FB6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29018" y="2379792"/>
            <a:ext cx="533400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7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FBA0FC1-3C57-41BA-9050-9889802B7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742" y="2293939"/>
            <a:ext cx="5334000" cy="39909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C7ED75-DAF7-4117-AA01-769FF7D4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Performance of the new symbol in fading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FE17F-2964-427A-8869-B761BA359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Ideal synchronization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D49BA-55D1-4484-978C-19D8545F14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C531C-7C82-4EE5-BFF1-0F957C18613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641521-6BC6-48FF-9686-C6E2E9A7DD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Nov 2019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5BE8DA6-2AB6-481C-91B1-EEE495E30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3833" y="2420888"/>
            <a:ext cx="53340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6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79DF-F579-4ADC-9FA7-515D7B21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F11EC-389E-4503-B2F9-27ADBBC7D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It is proposed to use the new symbol shown in slide 3 as a replacement </a:t>
            </a:r>
            <a:r>
              <a:rPr lang="sv-SE"/>
              <a:t>for example 2, Table AD-2 in draft 4.0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63792C-3798-4CFA-AD4E-2E7C7E6588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94A2D-F73F-49F8-B07B-52AF1D6417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51D2DD-5AD7-4B6D-8E07-1E9E809074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33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Miguel López, Ericsson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sv-SE"/>
              <a:t>Nov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C490C70896FE44B585B27042C1902E" ma:contentTypeVersion="7" ma:contentTypeDescription="Create a new document." ma:contentTypeScope="" ma:versionID="469e849a5c921fe4df3305c7a3bde07b">
  <xsd:schema xmlns:xsd="http://www.w3.org/2001/XMLSchema" xmlns:xs="http://www.w3.org/2001/XMLSchema" xmlns:p="http://schemas.microsoft.com/office/2006/metadata/properties" xmlns:ns3="0a7eee33-d5a7-4cb2-80c8-11a0b9466fa1" targetNamespace="http://schemas.microsoft.com/office/2006/metadata/properties" ma:root="true" ma:fieldsID="1656c37ee1eb64be179e059c43e83154" ns3:_="">
    <xsd:import namespace="0a7eee33-d5a7-4cb2-80c8-11a0b9466f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eee33-d5a7-4cb2-80c8-11a0b9466f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BDF774-2F07-4009-9493-386A55106F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D19E17-0770-4698-BFA3-A4C1654AF0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7eee33-d5a7-4cb2-80c8-11a0b9466f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81C0EB-0F2D-41AB-817D-D0A27816793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802-11-Submission-16-9 - Copy</Template>
  <TotalTime>70</TotalTime>
  <Words>353</Words>
  <Application>Microsoft Office PowerPoint</Application>
  <PresentationFormat>Widescreen</PresentationFormat>
  <Paragraphs>80</Paragraphs>
  <Slides>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Times New Roman</vt:lpstr>
      <vt:lpstr>Office Theme</vt:lpstr>
      <vt:lpstr>Microsoft Word 97 - 2003 Document</vt:lpstr>
      <vt:lpstr>MC-OOK symbols with low autocorrelation</vt:lpstr>
      <vt:lpstr>Abstract</vt:lpstr>
      <vt:lpstr>Symbol definition</vt:lpstr>
      <vt:lpstr>Autocorrelation properties</vt:lpstr>
      <vt:lpstr>Performance of the new symbol in AWGN</vt:lpstr>
      <vt:lpstr>Performance of the new symbol in fading channel</vt:lpstr>
      <vt:lpstr>Conclusions</vt:lpstr>
      <vt:lpstr>References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MC-OOK symbols with low autocorrelation</dc:title>
  <dc:creator>Miguel Lopez M</dc:creator>
  <cp:lastModifiedBy>Miguel Lopez M</cp:lastModifiedBy>
  <cp:revision>2</cp:revision>
  <cp:lastPrinted>1601-01-01T00:00:00Z</cp:lastPrinted>
  <dcterms:created xsi:type="dcterms:W3CDTF">2019-11-07T00:54:04Z</dcterms:created>
  <dcterms:modified xsi:type="dcterms:W3CDTF">2019-11-10T22:20:11Z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0x010100EDC490C70896FE44B585B27042C1902E</vt:lpwstr>
  </property>
</Properties>
</file>