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450" r:id="rId3"/>
    <p:sldId id="455" r:id="rId4"/>
    <p:sldId id="449" r:id="rId5"/>
    <p:sldId id="295" r:id="rId6"/>
    <p:sldId id="454" r:id="rId7"/>
    <p:sldId id="456" r:id="rId8"/>
    <p:sldId id="451" r:id="rId9"/>
    <p:sldId id="457" r:id="rId10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노 시찬" initials="노시" lastIdx="1" clrIdx="0">
    <p:extLst>
      <p:ext uri="{19B8F6BF-5375-455C-9EA6-DF929625EA0E}">
        <p15:presenceInfo xmlns:p15="http://schemas.microsoft.com/office/powerpoint/2012/main" userId="92e36df3ad5609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00B050"/>
    <a:srgbClr val="FF0000"/>
    <a:srgbClr val="262699"/>
    <a:srgbClr val="FFFFFF"/>
    <a:srgbClr val="CC0000"/>
    <a:srgbClr val="E73D0F"/>
    <a:srgbClr val="FFC000"/>
    <a:srgbClr val="CCEEDF"/>
    <a:srgbClr val="DAD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49" autoAdjust="0"/>
    <p:restoredTop sz="90865" autoAdjust="0"/>
  </p:normalViewPr>
  <p:slideViewPr>
    <p:cSldViewPr>
      <p:cViewPr varScale="1">
        <p:scale>
          <a:sx n="103" d="100"/>
          <a:sy n="103" d="100"/>
        </p:scale>
        <p:origin x="230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80" d="100"/>
          <a:sy n="80" d="100"/>
        </p:scale>
        <p:origin x="3894" y="108"/>
      </p:cViewPr>
      <p:guideLst>
        <p:guide orient="horz" pos="3080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1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2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2912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2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81"/>
            <a:ext cx="627166" cy="22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81"/>
            <a:ext cx="809247" cy="22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4" y="4715410"/>
            <a:ext cx="4984651" cy="44657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0807"/>
            <a:ext cx="904177" cy="193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0807"/>
            <a:ext cx="501111" cy="388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3" y="9610807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10"/>
            <a:ext cx="5378381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3"/>
            <a:ext cx="55277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5" y="4715409"/>
            <a:ext cx="4986206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7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21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802.11-19/1911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584DB51-5539-47DE-9821-DB32A759D02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33938" y="6484466"/>
            <a:ext cx="3500462" cy="19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Si-Chan Noh,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Newratek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11be </a:t>
            </a:r>
            <a:r>
              <a:rPr lang="en-US" sz="2800">
                <a:solidFill>
                  <a:schemeClr val="tx1"/>
                </a:solidFill>
              </a:rPr>
              <a:t>Channelization discussion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2019-11-10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15542"/>
              </p:ext>
            </p:extLst>
          </p:nvPr>
        </p:nvGraphicFramePr>
        <p:xfrm>
          <a:off x="655320" y="3440845"/>
          <a:ext cx="8153400" cy="1237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Si-Chan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sc.noh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252591"/>
                  </a:ext>
                </a:extLst>
              </a:tr>
              <a:tr h="312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7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Yujin Noh, </a:t>
            </a:r>
            <a:r>
              <a:rPr lang="en-GB" dirty="0" err="1"/>
              <a:t>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11be</a:t>
                </a:r>
                <a:r>
                  <a:rPr lang="en-US" sz="2000" dirty="0"/>
                  <a:t> channelization is under </a:t>
                </a:r>
                <a:r>
                  <a:rPr lang="en-US" sz="2000" dirty="0">
                    <a:solidFill>
                      <a:schemeClr val="tx1"/>
                    </a:solidFill>
                  </a:rPr>
                  <a:t>discussion in [1], [2]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New BW modes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320MHz, 240MHz and 160+160MHz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Tone plan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Reuse 11ax 996-tone RU or 11ax 996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1400" dirty="0"/>
                  <a:t>2-tone RU block units 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Define new tone plans on </a:t>
                </a:r>
                <a:r>
                  <a:rPr lang="en-US" sz="1400" dirty="0">
                    <a:solidFill>
                      <a:schemeClr val="tx1"/>
                    </a:solidFill>
                  </a:rPr>
                  <a:t>240MHz and 320MHz (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e.g</a:t>
                </a:r>
                <a:r>
                  <a:rPr lang="en-US" sz="1400" dirty="0">
                    <a:solidFill>
                      <a:schemeClr val="tx1"/>
                    </a:solidFill>
                  </a:rPr>
                  <a:t> for SU PPDU format) </a:t>
                </a:r>
                <a:r>
                  <a:rPr lang="en-US" sz="14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Restriction of “one RU per user” in 11ax has been discussed in [3]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To lift this restriction may increase spectral efficiency for some scenarios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Preamble puncture cases in 80MHz (or 160MHz) channel with radar signals detected in the secondary 20MHz channel</a:t>
                </a: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This presentation will discuss the segment parser to be applied to 320MHz channelization and multiple RUs assigned to a STA by using the existing BCC </a:t>
                </a:r>
                <a:r>
                  <a:rPr lang="en-US" sz="2000" dirty="0" err="1"/>
                  <a:t>interleaver</a:t>
                </a:r>
                <a:r>
                  <a:rPr lang="en-US" sz="2000" dirty="0"/>
                  <a:t> and LDPC tone mapper designed in 11ax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  <a:blipFill>
                <a:blip r:embed="rId2"/>
                <a:stretch>
                  <a:fillRect l="-706" t="-690" b="-15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26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 Parser 1/2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ABEB-BFBE-45BA-A800-8F4E313B83E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Content Placeholder 2">
                <a:extLst>
                  <a:ext uri="{FF2B5EF4-FFF2-40B4-BE49-F238E27FC236}">
                    <a16:creationId xmlns:a16="http://schemas.microsoft.com/office/drawing/2014/main" id="{2630B49B-151E-424F-BA17-4A3B43551C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In 11ax</a:t>
                </a:r>
                <a:r>
                  <a:rPr lang="en-US" sz="2000" dirty="0"/>
                  <a:t>, segment parser is applied only for a 160MHz and 80+80MHz transmission with a 2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dirty="0"/>
                  <a:t>996-tone RU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Use</a:t>
                </a:r>
                <a:r>
                  <a:rPr lang="en-US" sz="1600" dirty="0"/>
                  <a:t> the LDPC encoder for 2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1600" dirty="0"/>
                  <a:t>996-tone RU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Use</a:t>
                </a:r>
                <a:r>
                  <a:rPr lang="en-US" sz="1600" dirty="0"/>
                  <a:t> two LDPC tone mappers for 996-tone RU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9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It could be reused with simple extension to support 320MHz channelization in 11be in case no additional tone plans supported</a:t>
                </a: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114" name="Content Placeholder 2">
                <a:extLst>
                  <a:ext uri="{FF2B5EF4-FFF2-40B4-BE49-F238E27FC236}">
                    <a16:creationId xmlns:a16="http://schemas.microsoft.com/office/drawing/2014/main" id="{2630B49B-151E-424F-BA17-4A3B43551C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  <a:blipFill>
                <a:blip r:embed="rId3"/>
                <a:stretch>
                  <a:fillRect l="-706" t="-690" b="-26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19DAC6DE-2627-4E9E-8A90-C62E4DC9491F}"/>
              </a:ext>
            </a:extLst>
          </p:cNvPr>
          <p:cNvGrpSpPr/>
          <p:nvPr/>
        </p:nvGrpSpPr>
        <p:grpSpPr>
          <a:xfrm>
            <a:off x="2133600" y="3124200"/>
            <a:ext cx="5181600" cy="2590800"/>
            <a:chOff x="2173288" y="3048000"/>
            <a:chExt cx="4988516" cy="265292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2365F33-C4AA-476D-AAA9-BF12D3667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73288" y="3048000"/>
              <a:ext cx="4343400" cy="2652929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1C2F57D-386E-4338-8268-FA61F4F18B31}"/>
                </a:ext>
              </a:extLst>
            </p:cNvPr>
            <p:cNvSpPr txBox="1"/>
            <p:nvPr/>
          </p:nvSpPr>
          <p:spPr>
            <a:xfrm>
              <a:off x="6552204" y="4143631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32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 Parser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81A9-32C1-4B2C-92A9-ACD172A1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the 11ax OFDMA numerology reused in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Similar concept of segment parser could be applied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ABEB-BFBE-45BA-A800-8F4E313B83E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3CFDBFA6-859B-40A4-A319-3392B205CEAD}"/>
              </a:ext>
            </a:extLst>
          </p:cNvPr>
          <p:cNvSpPr/>
          <p:nvPr/>
        </p:nvSpPr>
        <p:spPr bwMode="auto">
          <a:xfrm>
            <a:off x="2398646" y="3224599"/>
            <a:ext cx="1204452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106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B5DF457-79CB-4CC9-A3FD-BF0ADF5CF10F}"/>
              </a:ext>
            </a:extLst>
          </p:cNvPr>
          <p:cNvSpPr/>
          <p:nvPr/>
        </p:nvSpPr>
        <p:spPr bwMode="auto">
          <a:xfrm>
            <a:off x="4115985" y="3224599"/>
            <a:ext cx="1204452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106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9B53D576-7506-4CD6-BBDA-A01FFDF810F3}"/>
              </a:ext>
            </a:extLst>
          </p:cNvPr>
          <p:cNvSpPr/>
          <p:nvPr/>
        </p:nvSpPr>
        <p:spPr bwMode="auto">
          <a:xfrm>
            <a:off x="3599791" y="3224599"/>
            <a:ext cx="516194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26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B422E579-450B-4BD2-833F-BFAD712815C3}"/>
              </a:ext>
            </a:extLst>
          </p:cNvPr>
          <p:cNvSpPr/>
          <p:nvPr/>
        </p:nvSpPr>
        <p:spPr bwMode="auto">
          <a:xfrm>
            <a:off x="5317789" y="4802961"/>
            <a:ext cx="2054561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863A4693-F93E-485C-BE72-7622852A741C}"/>
              </a:ext>
            </a:extLst>
          </p:cNvPr>
          <p:cNvSpPr/>
          <p:nvPr/>
        </p:nvSpPr>
        <p:spPr bwMode="auto">
          <a:xfrm>
            <a:off x="2391325" y="4804671"/>
            <a:ext cx="1204452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242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4DFBED6-F04C-478C-B37F-AD25163576F6}"/>
              </a:ext>
            </a:extLst>
          </p:cNvPr>
          <p:cNvSpPr/>
          <p:nvPr/>
        </p:nvSpPr>
        <p:spPr bwMode="auto">
          <a:xfrm>
            <a:off x="4801595" y="4804671"/>
            <a:ext cx="516194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26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51815A36-AE47-47D1-8CFE-6A023BDAB505}"/>
              </a:ext>
            </a:extLst>
          </p:cNvPr>
          <p:cNvSpPr/>
          <p:nvPr/>
        </p:nvSpPr>
        <p:spPr bwMode="auto">
          <a:xfrm>
            <a:off x="3595777" y="4804671"/>
            <a:ext cx="1204452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242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C0C09C-9042-48C9-AA84-AF2ED32DDC91}"/>
              </a:ext>
            </a:extLst>
          </p:cNvPr>
          <p:cNvSpPr txBox="1"/>
          <p:nvPr/>
        </p:nvSpPr>
        <p:spPr>
          <a:xfrm>
            <a:off x="1804637" y="2731835"/>
            <a:ext cx="5327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E.g. 1) 106-tone RU assigned to one user, 106-tone RU and 26-tone RU assigned to the other user in 20MHz channel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6EC222-FAA3-4C32-853D-D0B441E5DD4F}"/>
              </a:ext>
            </a:extLst>
          </p:cNvPr>
          <p:cNvSpPr txBox="1"/>
          <p:nvPr/>
        </p:nvSpPr>
        <p:spPr>
          <a:xfrm>
            <a:off x="1804637" y="4495800"/>
            <a:ext cx="53279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E.g. 2) 242-tone RU and 484-tone RU </a:t>
            </a:r>
            <a:r>
              <a:rPr lang="en-US" sz="1200" dirty="0">
                <a:solidFill>
                  <a:schemeClr val="tx1"/>
                </a:solidFill>
              </a:rPr>
              <a:t>assigned to one user in 80MHz channel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7C45B6-20A1-49EE-8620-AA4873878458}"/>
              </a:ext>
            </a:extLst>
          </p:cNvPr>
          <p:cNvCxnSpPr/>
          <p:nvPr/>
        </p:nvCxnSpPr>
        <p:spPr bwMode="auto">
          <a:xfrm>
            <a:off x="2398646" y="3798154"/>
            <a:ext cx="29591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00062A3-6249-4381-9B22-9CE743239E5D}"/>
              </a:ext>
            </a:extLst>
          </p:cNvPr>
          <p:cNvSpPr txBox="1"/>
          <p:nvPr/>
        </p:nvSpPr>
        <p:spPr>
          <a:xfrm>
            <a:off x="3276600" y="3667796"/>
            <a:ext cx="119199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20MHz channel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77131A9-4C91-4B85-9FE0-73C48BAC87EC}"/>
              </a:ext>
            </a:extLst>
          </p:cNvPr>
          <p:cNvCxnSpPr>
            <a:cxnSpLocks/>
          </p:cNvCxnSpPr>
          <p:nvPr/>
        </p:nvCxnSpPr>
        <p:spPr bwMode="auto">
          <a:xfrm>
            <a:off x="2425963" y="5366584"/>
            <a:ext cx="49677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3446DF5-54BA-492B-807D-91D66473A02E}"/>
              </a:ext>
            </a:extLst>
          </p:cNvPr>
          <p:cNvSpPr txBox="1"/>
          <p:nvPr/>
        </p:nvSpPr>
        <p:spPr>
          <a:xfrm>
            <a:off x="4303041" y="5270665"/>
            <a:ext cx="119199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80MHz channel</a:t>
            </a:r>
          </a:p>
        </p:txBody>
      </p:sp>
    </p:spTree>
    <p:extLst>
      <p:ext uri="{BB962C8B-B14F-4D97-AF65-F5344CB8AC3E}">
        <p14:creationId xmlns:p14="http://schemas.microsoft.com/office/powerpoint/2010/main" val="141100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can reuse the segment parser applied in </a:t>
            </a:r>
            <a:r>
              <a:rPr lang="en-US" sz="2000" dirty="0">
                <a:solidFill>
                  <a:schemeClr val="tx1"/>
                </a:solidFill>
              </a:rPr>
              <a:t>11ax </a:t>
            </a:r>
            <a:r>
              <a:rPr lang="en-US" sz="2000" dirty="0"/>
              <a:t>to support 320MHz channelization in 11be with simple extension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Multiple RUs assigned to a STA reduce spectral efficiency degradation by using similar concept with segment parser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Parsing and signaling process of multiple RUs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802.11-19/0797r1 320MHz Channelization and Tone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802.11-19/1066r0 Tone Plan 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802.11-19/1126r0 Enhanced Resource Allocation Schemes for 11be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15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8EE0-D6E6-4EAA-9893-A7097C53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5B4A8-BE46-43CC-BBC8-03001E9402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02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C194-5A7C-4840-9110-91C35D1D0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2393"/>
            <a:ext cx="7770813" cy="4113213"/>
          </a:xfrm>
        </p:spPr>
        <p:txBody>
          <a:bodyPr/>
          <a:lstStyle/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BCC </a:t>
            </a:r>
            <a:r>
              <a:rPr lang="en-US" dirty="0" err="1"/>
              <a:t>interleaver</a:t>
            </a:r>
            <a:r>
              <a:rPr lang="en-US" dirty="0"/>
              <a:t> parameter depend on the RU size and whether or not DCM is 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>
              <a:sym typeface="Wingdings" panose="05000000000000000000" pitchFamily="2" charset="2"/>
            </a:endParaRPr>
          </a:p>
          <a:p>
            <a:pPr marL="457200" lvl="1" indent="0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D50CB-0B47-420A-B8A0-18B3684DE9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4AE0C-A618-4B89-BCED-41B69B99B1D5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770DDA36-64D2-4FA4-8EE9-9BB98F5C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BCC </a:t>
            </a:r>
            <a:r>
              <a:rPr lang="en-US" dirty="0" err="1"/>
              <a:t>interleaver</a:t>
            </a:r>
            <a:r>
              <a:rPr lang="en-US" dirty="0"/>
              <a:t> in 11ax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63FABF55-EE37-40B5-9111-3FE54F292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155" y="2971800"/>
            <a:ext cx="6430101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9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C194-5A7C-4840-9110-91C35D1D0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2393"/>
            <a:ext cx="7770813" cy="4113213"/>
          </a:xfrm>
        </p:spPr>
        <p:txBody>
          <a:bodyPr/>
          <a:lstStyle/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tone mapping distance for each RU size and whether or not the DCM is used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>
              <a:sym typeface="Wingdings" panose="05000000000000000000" pitchFamily="2" charset="2"/>
            </a:endParaRPr>
          </a:p>
          <a:p>
            <a:pPr marL="457200" lvl="1" indent="0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D50CB-0B47-420A-B8A0-18B3684DE9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4AE0C-A618-4B89-BCED-41B69B99B1D5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770DDA36-64D2-4FA4-8EE9-9BB98F5C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LDPC Tone Mapper in 11ax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FD27951-7835-421D-83F2-C2EB83B08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989" y="2819400"/>
            <a:ext cx="6870023" cy="14066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C6E59B-EE0D-40AC-8E40-3D71213A010B}"/>
              </a:ext>
            </a:extLst>
          </p:cNvPr>
          <p:cNvSpPr txBox="1"/>
          <p:nvPr/>
        </p:nvSpPr>
        <p:spPr>
          <a:xfrm>
            <a:off x="1162389" y="4305464"/>
            <a:ext cx="53279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Note- The LDPC tone mapping parameters are applied for each frequency subblock</a:t>
            </a:r>
          </a:p>
        </p:txBody>
      </p:sp>
    </p:spTree>
    <p:extLst>
      <p:ext uri="{BB962C8B-B14F-4D97-AF65-F5344CB8AC3E}">
        <p14:creationId xmlns:p14="http://schemas.microsoft.com/office/powerpoint/2010/main" val="402782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31350</TotalTime>
  <Words>529</Words>
  <Application>Microsoft Office PowerPoint</Application>
  <PresentationFormat>화면 슬라이드 쇼(4:3)</PresentationFormat>
  <Paragraphs>122</Paragraphs>
  <Slides>9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Office Theme</vt:lpstr>
      <vt:lpstr>11be Channelization discussion</vt:lpstr>
      <vt:lpstr>Introduction</vt:lpstr>
      <vt:lpstr>Segment Parser 1/2</vt:lpstr>
      <vt:lpstr>Segment Parser 2/2</vt:lpstr>
      <vt:lpstr>Summary</vt:lpstr>
      <vt:lpstr>Reference</vt:lpstr>
      <vt:lpstr>APPENDIX</vt:lpstr>
      <vt:lpstr>BCC interleaver in 11ax</vt:lpstr>
      <vt:lpstr>LDPC Tone Mapper in 11ax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nrc01</cp:lastModifiedBy>
  <cp:revision>1414</cp:revision>
  <cp:lastPrinted>2019-10-31T11:23:54Z</cp:lastPrinted>
  <dcterms:created xsi:type="dcterms:W3CDTF">2016-07-23T21:44:38Z</dcterms:created>
  <dcterms:modified xsi:type="dcterms:W3CDTF">2019-11-10T21:47:29Z</dcterms:modified>
</cp:coreProperties>
</file>