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31"/>
  </p:notesMasterIdLst>
  <p:handoutMasterIdLst>
    <p:handoutMasterId r:id="rId32"/>
  </p:handoutMasterIdLst>
  <p:sldIdLst>
    <p:sldId id="256" r:id="rId5"/>
    <p:sldId id="257" r:id="rId6"/>
    <p:sldId id="262" r:id="rId7"/>
    <p:sldId id="263" r:id="rId8"/>
    <p:sldId id="265" r:id="rId9"/>
    <p:sldId id="266" r:id="rId10"/>
    <p:sldId id="267" r:id="rId11"/>
    <p:sldId id="268" r:id="rId12"/>
    <p:sldId id="271" r:id="rId13"/>
    <p:sldId id="270" r:id="rId14"/>
    <p:sldId id="269" r:id="rId15"/>
    <p:sldId id="272" r:id="rId16"/>
    <p:sldId id="264" r:id="rId17"/>
    <p:sldId id="278" r:id="rId18"/>
    <p:sldId id="279" r:id="rId19"/>
    <p:sldId id="274" r:id="rId20"/>
    <p:sldId id="287" r:id="rId21"/>
    <p:sldId id="288" r:id="rId22"/>
    <p:sldId id="289" r:id="rId23"/>
    <p:sldId id="276" r:id="rId24"/>
    <p:sldId id="281" r:id="rId25"/>
    <p:sldId id="286" r:id="rId26"/>
    <p:sldId id="284" r:id="rId27"/>
    <p:sldId id="282" r:id="rId28"/>
    <p:sldId id="280" r:id="rId29"/>
    <p:sldId id="283" r:id="rId30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B858A36-AB28-4B04-B9A9-DE9DC862CB8E}" v="682" dt="2019-12-12T15:45:51.04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8" autoAdjust="0"/>
    <p:restoredTop sz="94660"/>
  </p:normalViewPr>
  <p:slideViewPr>
    <p:cSldViewPr>
      <p:cViewPr varScale="1">
        <p:scale>
          <a:sx n="159" d="100"/>
          <a:sy n="159" d="100"/>
        </p:scale>
        <p:origin x="300" y="114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presProps" Target="presProps.xml"/><Relationship Id="rId38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handoutMaster" Target="handoutMasters/handoutMaster1.xml"/><Relationship Id="rId37" Type="http://schemas.microsoft.com/office/2016/11/relationships/changesInfo" Target="changesInfos/changesInfo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guel Lopez M" userId="c87fad10-2e85-47e3-aa4e-2d55a76fc039" providerId="ADAL" clId="{020021A5-7331-4F0B-8515-5330AEE07DB9}"/>
    <pc:docChg chg="undo custSel addSld delSld modSld modMainMaster">
      <pc:chgData name="Miguel Lopez M" userId="c87fad10-2e85-47e3-aa4e-2d55a76fc039" providerId="ADAL" clId="{020021A5-7331-4F0B-8515-5330AEE07DB9}" dt="2019-11-10T22:15:33.271" v="10007" actId="20577"/>
      <pc:docMkLst>
        <pc:docMk/>
      </pc:docMkLst>
      <pc:sldChg chg="modSp">
        <pc:chgData name="Miguel Lopez M" userId="c87fad10-2e85-47e3-aa4e-2d55a76fc039" providerId="ADAL" clId="{020021A5-7331-4F0B-8515-5330AEE07DB9}" dt="2019-11-07T00:46:29.262" v="0"/>
        <pc:sldMkLst>
          <pc:docMk/>
          <pc:sldMk cId="0" sldId="256"/>
        </pc:sldMkLst>
        <pc:graphicFrameChg chg="mod">
          <ac:chgData name="Miguel Lopez M" userId="c87fad10-2e85-47e3-aa4e-2d55a76fc039" providerId="ADAL" clId="{020021A5-7331-4F0B-8515-5330AEE07DB9}" dt="2019-11-07T00:46:29.262" v="0"/>
          <ac:graphicFrameMkLst>
            <pc:docMk/>
            <pc:sldMk cId="0" sldId="256"/>
            <ac:graphicFrameMk id="3075" creationId="{00000000-0000-0000-0000-000000000000}"/>
          </ac:graphicFrameMkLst>
        </pc:graphicFrameChg>
      </pc:sldChg>
      <pc:sldChg chg="modSp">
        <pc:chgData name="Miguel Lopez M" userId="c87fad10-2e85-47e3-aa4e-2d55a76fc039" providerId="ADAL" clId="{020021A5-7331-4F0B-8515-5330AEE07DB9}" dt="2019-11-10T21:56:45.458" v="9577" actId="20577"/>
        <pc:sldMkLst>
          <pc:docMk/>
          <pc:sldMk cId="0" sldId="257"/>
        </pc:sldMkLst>
        <pc:spChg chg="mod">
          <ac:chgData name="Miguel Lopez M" userId="c87fad10-2e85-47e3-aa4e-2d55a76fc039" providerId="ADAL" clId="{020021A5-7331-4F0B-8515-5330AEE07DB9}" dt="2019-11-10T21:56:45.458" v="9577" actId="20577"/>
          <ac:spMkLst>
            <pc:docMk/>
            <pc:sldMk cId="0" sldId="257"/>
            <ac:spMk id="4098" creationId="{00000000-0000-0000-0000-000000000000}"/>
          </ac:spMkLst>
        </pc:spChg>
      </pc:sldChg>
      <pc:sldChg chg="modSp">
        <pc:chgData name="Miguel Lopez M" userId="c87fad10-2e85-47e3-aa4e-2d55a76fc039" providerId="ADAL" clId="{020021A5-7331-4F0B-8515-5330AEE07DB9}" dt="2019-11-10T20:42:00.623" v="6183" actId="20577"/>
        <pc:sldMkLst>
          <pc:docMk/>
          <pc:sldMk cId="0" sldId="262"/>
        </pc:sldMkLst>
        <pc:spChg chg="mod">
          <ac:chgData name="Miguel Lopez M" userId="c87fad10-2e85-47e3-aa4e-2d55a76fc039" providerId="ADAL" clId="{020021A5-7331-4F0B-8515-5330AEE07DB9}" dt="2019-11-10T03:49:38.566" v="26" actId="20577"/>
          <ac:spMkLst>
            <pc:docMk/>
            <pc:sldMk cId="0" sldId="262"/>
            <ac:spMk id="2" creationId="{00000000-0000-0000-0000-000000000000}"/>
          </ac:spMkLst>
        </pc:spChg>
        <pc:spChg chg="mod">
          <ac:chgData name="Miguel Lopez M" userId="c87fad10-2e85-47e3-aa4e-2d55a76fc039" providerId="ADAL" clId="{020021A5-7331-4F0B-8515-5330AEE07DB9}" dt="2019-11-10T20:42:00.623" v="6183" actId="20577"/>
          <ac:spMkLst>
            <pc:docMk/>
            <pc:sldMk cId="0" sldId="262"/>
            <ac:spMk id="9218" creationId="{00000000-0000-0000-0000-000000000000}"/>
          </ac:spMkLst>
        </pc:spChg>
      </pc:sldChg>
      <pc:sldChg chg="modSp">
        <pc:chgData name="Miguel Lopez M" userId="c87fad10-2e85-47e3-aa4e-2d55a76fc039" providerId="ADAL" clId="{020021A5-7331-4F0B-8515-5330AEE07DB9}" dt="2019-11-10T21:17:52.486" v="7263" actId="20577"/>
        <pc:sldMkLst>
          <pc:docMk/>
          <pc:sldMk cId="0" sldId="263"/>
        </pc:sldMkLst>
        <pc:spChg chg="mod">
          <ac:chgData name="Miguel Lopez M" userId="c87fad10-2e85-47e3-aa4e-2d55a76fc039" providerId="ADAL" clId="{020021A5-7331-4F0B-8515-5330AEE07DB9}" dt="2019-11-10T08:26:26.332" v="3665" actId="20577"/>
          <ac:spMkLst>
            <pc:docMk/>
            <pc:sldMk cId="0" sldId="263"/>
            <ac:spMk id="2" creationId="{00000000-0000-0000-0000-000000000000}"/>
          </ac:spMkLst>
        </pc:spChg>
        <pc:spChg chg="mod">
          <ac:chgData name="Miguel Lopez M" userId="c87fad10-2e85-47e3-aa4e-2d55a76fc039" providerId="ADAL" clId="{020021A5-7331-4F0B-8515-5330AEE07DB9}" dt="2019-11-10T21:17:52.486" v="7263" actId="20577"/>
          <ac:spMkLst>
            <pc:docMk/>
            <pc:sldMk cId="0" sldId="263"/>
            <ac:spMk id="3" creationId="{00000000-0000-0000-0000-000000000000}"/>
          </ac:spMkLst>
        </pc:spChg>
      </pc:sldChg>
      <pc:sldChg chg="modSp">
        <pc:chgData name="Miguel Lopez M" userId="c87fad10-2e85-47e3-aa4e-2d55a76fc039" providerId="ADAL" clId="{020021A5-7331-4F0B-8515-5330AEE07DB9}" dt="2019-11-10T22:05:20.691" v="9884" actId="20577"/>
        <pc:sldMkLst>
          <pc:docMk/>
          <pc:sldMk cId="0" sldId="264"/>
        </pc:sldMkLst>
        <pc:spChg chg="mod">
          <ac:chgData name="Miguel Lopez M" userId="c87fad10-2e85-47e3-aa4e-2d55a76fc039" providerId="ADAL" clId="{020021A5-7331-4F0B-8515-5330AEE07DB9}" dt="2019-11-10T22:05:20.691" v="9884" actId="20577"/>
          <ac:spMkLst>
            <pc:docMk/>
            <pc:sldMk cId="0" sldId="264"/>
            <ac:spMk id="2" creationId="{00000000-0000-0000-0000-000000000000}"/>
          </ac:spMkLst>
        </pc:spChg>
      </pc:sldChg>
      <pc:sldChg chg="modSp add">
        <pc:chgData name="Miguel Lopez M" userId="c87fad10-2e85-47e3-aa4e-2d55a76fc039" providerId="ADAL" clId="{020021A5-7331-4F0B-8515-5330AEE07DB9}" dt="2019-11-10T21:19:18.447" v="7287" actId="20577"/>
        <pc:sldMkLst>
          <pc:docMk/>
          <pc:sldMk cId="2793919572" sldId="265"/>
        </pc:sldMkLst>
        <pc:spChg chg="mod">
          <ac:chgData name="Miguel Lopez M" userId="c87fad10-2e85-47e3-aa4e-2d55a76fc039" providerId="ADAL" clId="{020021A5-7331-4F0B-8515-5330AEE07DB9}" dt="2019-11-10T08:07:30.450" v="3283" actId="20577"/>
          <ac:spMkLst>
            <pc:docMk/>
            <pc:sldMk cId="2793919572" sldId="265"/>
            <ac:spMk id="2" creationId="{5C571DA8-56D4-4ADD-9DA6-1952272EA7E1}"/>
          </ac:spMkLst>
        </pc:spChg>
        <pc:spChg chg="mod">
          <ac:chgData name="Miguel Lopez M" userId="c87fad10-2e85-47e3-aa4e-2d55a76fc039" providerId="ADAL" clId="{020021A5-7331-4F0B-8515-5330AEE07DB9}" dt="2019-11-10T21:19:18.447" v="7287" actId="20577"/>
          <ac:spMkLst>
            <pc:docMk/>
            <pc:sldMk cId="2793919572" sldId="265"/>
            <ac:spMk id="3" creationId="{03FDB61D-3972-4DBC-807D-1A1943E1A97F}"/>
          </ac:spMkLst>
        </pc:spChg>
      </pc:sldChg>
      <pc:sldChg chg="addSp delSp modSp add">
        <pc:chgData name="Miguel Lopez M" userId="c87fad10-2e85-47e3-aa4e-2d55a76fc039" providerId="ADAL" clId="{020021A5-7331-4F0B-8515-5330AEE07DB9}" dt="2019-11-10T20:49:59.369" v="6489" actId="20577"/>
        <pc:sldMkLst>
          <pc:docMk/>
          <pc:sldMk cId="3101539503" sldId="266"/>
        </pc:sldMkLst>
        <pc:spChg chg="mod">
          <ac:chgData name="Miguel Lopez M" userId="c87fad10-2e85-47e3-aa4e-2d55a76fc039" providerId="ADAL" clId="{020021A5-7331-4F0B-8515-5330AEE07DB9}" dt="2019-11-10T08:14:23.920" v="3587" actId="20577"/>
          <ac:spMkLst>
            <pc:docMk/>
            <pc:sldMk cId="3101539503" sldId="266"/>
            <ac:spMk id="2" creationId="{D5F91A97-347A-4F14-AF2C-B07176AACDF6}"/>
          </ac:spMkLst>
        </pc:spChg>
        <pc:spChg chg="mod">
          <ac:chgData name="Miguel Lopez M" userId="c87fad10-2e85-47e3-aa4e-2d55a76fc039" providerId="ADAL" clId="{020021A5-7331-4F0B-8515-5330AEE07DB9}" dt="2019-11-10T20:49:59.369" v="6489" actId="20577"/>
          <ac:spMkLst>
            <pc:docMk/>
            <pc:sldMk cId="3101539503" sldId="266"/>
            <ac:spMk id="3" creationId="{63CE7E21-5339-4DFF-ACD9-8C9F84D99CDE}"/>
          </ac:spMkLst>
        </pc:spChg>
        <pc:spChg chg="add mod">
          <ac:chgData name="Miguel Lopez M" userId="c87fad10-2e85-47e3-aa4e-2d55a76fc039" providerId="ADAL" clId="{020021A5-7331-4F0B-8515-5330AEE07DB9}" dt="2019-11-10T08:59:06.847" v="4849" actId="20577"/>
          <ac:spMkLst>
            <pc:docMk/>
            <pc:sldMk cId="3101539503" sldId="266"/>
            <ac:spMk id="9" creationId="{A9B8F78E-138C-4E97-9859-0445EB177963}"/>
          </ac:spMkLst>
        </pc:spChg>
        <pc:spChg chg="add mod">
          <ac:chgData name="Miguel Lopez M" userId="c87fad10-2e85-47e3-aa4e-2d55a76fc039" providerId="ADAL" clId="{020021A5-7331-4F0B-8515-5330AEE07DB9}" dt="2019-11-10T09:01:26.374" v="4915" actId="14100"/>
          <ac:spMkLst>
            <pc:docMk/>
            <pc:sldMk cId="3101539503" sldId="266"/>
            <ac:spMk id="13" creationId="{EE2A45BA-5155-48BF-9E86-A759C48943BD}"/>
          </ac:spMkLst>
        </pc:spChg>
        <pc:picChg chg="add mod ord">
          <ac:chgData name="Miguel Lopez M" userId="c87fad10-2e85-47e3-aa4e-2d55a76fc039" providerId="ADAL" clId="{020021A5-7331-4F0B-8515-5330AEE07DB9}" dt="2019-11-10T09:01:00.169" v="4888" actId="1036"/>
          <ac:picMkLst>
            <pc:docMk/>
            <pc:sldMk cId="3101539503" sldId="266"/>
            <ac:picMk id="7" creationId="{4DEE5BCA-9A08-4E56-8617-FAD0BC68D72E}"/>
          </ac:picMkLst>
        </pc:picChg>
        <pc:picChg chg="add del mod">
          <ac:chgData name="Miguel Lopez M" userId="c87fad10-2e85-47e3-aa4e-2d55a76fc039" providerId="ADAL" clId="{020021A5-7331-4F0B-8515-5330AEE07DB9}" dt="2019-11-10T08:57:37.489" v="4804" actId="478"/>
          <ac:picMkLst>
            <pc:docMk/>
            <pc:sldMk cId="3101539503" sldId="266"/>
            <ac:picMk id="8" creationId="{118FDC3B-8298-4E74-A042-75A8E460CBF0}"/>
          </ac:picMkLst>
        </pc:picChg>
        <pc:cxnChg chg="add mod">
          <ac:chgData name="Miguel Lopez M" userId="c87fad10-2e85-47e3-aa4e-2d55a76fc039" providerId="ADAL" clId="{020021A5-7331-4F0B-8515-5330AEE07DB9}" dt="2019-11-10T08:59:44.573" v="4870" actId="1035"/>
          <ac:cxnSpMkLst>
            <pc:docMk/>
            <pc:sldMk cId="3101539503" sldId="266"/>
            <ac:cxnSpMk id="11" creationId="{40D83C1B-9500-49F0-8451-6D8573508FEC}"/>
          </ac:cxnSpMkLst>
        </pc:cxnChg>
        <pc:cxnChg chg="add mod">
          <ac:chgData name="Miguel Lopez M" userId="c87fad10-2e85-47e3-aa4e-2d55a76fc039" providerId="ADAL" clId="{020021A5-7331-4F0B-8515-5330AEE07DB9}" dt="2019-11-10T09:00:04.340" v="4881" actId="693"/>
          <ac:cxnSpMkLst>
            <pc:docMk/>
            <pc:sldMk cId="3101539503" sldId="266"/>
            <ac:cxnSpMk id="12" creationId="{AABA7E26-9B28-44A9-A7D2-38F7846E54E7}"/>
          </ac:cxnSpMkLst>
        </pc:cxnChg>
      </pc:sldChg>
      <pc:sldChg chg="addSp delSp modSp add">
        <pc:chgData name="Miguel Lopez M" userId="c87fad10-2e85-47e3-aa4e-2d55a76fc039" providerId="ADAL" clId="{020021A5-7331-4F0B-8515-5330AEE07DB9}" dt="2019-11-10T21:20:43.876" v="7302" actId="20577"/>
        <pc:sldMkLst>
          <pc:docMk/>
          <pc:sldMk cId="2901602159" sldId="267"/>
        </pc:sldMkLst>
        <pc:spChg chg="mod">
          <ac:chgData name="Miguel Lopez M" userId="c87fad10-2e85-47e3-aa4e-2d55a76fc039" providerId="ADAL" clId="{020021A5-7331-4F0B-8515-5330AEE07DB9}" dt="2019-11-10T09:02:41.693" v="4949" actId="20577"/>
          <ac:spMkLst>
            <pc:docMk/>
            <pc:sldMk cId="2901602159" sldId="267"/>
            <ac:spMk id="2" creationId="{A3CDD69B-6075-4F8F-AEE1-9EEA533F23E0}"/>
          </ac:spMkLst>
        </pc:spChg>
        <pc:spChg chg="del">
          <ac:chgData name="Miguel Lopez M" userId="c87fad10-2e85-47e3-aa4e-2d55a76fc039" providerId="ADAL" clId="{020021A5-7331-4F0B-8515-5330AEE07DB9}" dt="2019-11-10T08:55:05.312" v="4789"/>
          <ac:spMkLst>
            <pc:docMk/>
            <pc:sldMk cId="2901602159" sldId="267"/>
            <ac:spMk id="3" creationId="{6C1F9459-4533-4285-9D33-D8CF3EE17F68}"/>
          </ac:spMkLst>
        </pc:spChg>
        <pc:spChg chg="add mod">
          <ac:chgData name="Miguel Lopez M" userId="c87fad10-2e85-47e3-aa4e-2d55a76fc039" providerId="ADAL" clId="{020021A5-7331-4F0B-8515-5330AEE07DB9}" dt="2019-11-10T21:20:43.876" v="7302" actId="20577"/>
          <ac:spMkLst>
            <pc:docMk/>
            <pc:sldMk cId="2901602159" sldId="267"/>
            <ac:spMk id="10" creationId="{268ADCDC-4E94-42ED-A39B-80E0675542BD}"/>
          </ac:spMkLst>
        </pc:spChg>
        <pc:picChg chg="add del mod">
          <ac:chgData name="Miguel Lopez M" userId="c87fad10-2e85-47e3-aa4e-2d55a76fc039" providerId="ADAL" clId="{020021A5-7331-4F0B-8515-5330AEE07DB9}" dt="2019-11-10T08:19:10.922" v="3591" actId="478"/>
          <ac:picMkLst>
            <pc:docMk/>
            <pc:sldMk cId="2901602159" sldId="267"/>
            <ac:picMk id="7" creationId="{56E1F9B8-C55A-4C02-93B6-264048B077C1}"/>
          </ac:picMkLst>
        </pc:picChg>
        <pc:picChg chg="add del mod">
          <ac:chgData name="Miguel Lopez M" userId="c87fad10-2e85-47e3-aa4e-2d55a76fc039" providerId="ADAL" clId="{020021A5-7331-4F0B-8515-5330AEE07DB9}" dt="2019-11-10T08:55:23.604" v="4792"/>
          <ac:picMkLst>
            <pc:docMk/>
            <pc:sldMk cId="2901602159" sldId="267"/>
            <ac:picMk id="9" creationId="{7DD3E0C7-1E61-4444-897C-CA66E8689201}"/>
          </ac:picMkLst>
        </pc:picChg>
      </pc:sldChg>
      <pc:sldChg chg="modSp add del">
        <pc:chgData name="Miguel Lopez M" userId="c87fad10-2e85-47e3-aa4e-2d55a76fc039" providerId="ADAL" clId="{020021A5-7331-4F0B-8515-5330AEE07DB9}" dt="2019-11-10T22:14:15.144" v="9943" actId="20577"/>
        <pc:sldMkLst>
          <pc:docMk/>
          <pc:sldMk cId="4003089714" sldId="268"/>
        </pc:sldMkLst>
        <pc:spChg chg="mod">
          <ac:chgData name="Miguel Lopez M" userId="c87fad10-2e85-47e3-aa4e-2d55a76fc039" providerId="ADAL" clId="{020021A5-7331-4F0B-8515-5330AEE07DB9}" dt="2019-11-10T20:52:57.875" v="6605" actId="20577"/>
          <ac:spMkLst>
            <pc:docMk/>
            <pc:sldMk cId="4003089714" sldId="268"/>
            <ac:spMk id="2" creationId="{A3CDD69B-6075-4F8F-AEE1-9EEA533F23E0}"/>
          </ac:spMkLst>
        </pc:spChg>
        <pc:spChg chg="mod">
          <ac:chgData name="Miguel Lopez M" userId="c87fad10-2e85-47e3-aa4e-2d55a76fc039" providerId="ADAL" clId="{020021A5-7331-4F0B-8515-5330AEE07DB9}" dt="2019-11-10T22:14:15.144" v="9943" actId="20577"/>
          <ac:spMkLst>
            <pc:docMk/>
            <pc:sldMk cId="4003089714" sldId="268"/>
            <ac:spMk id="10" creationId="{268ADCDC-4E94-42ED-A39B-80E0675542BD}"/>
          </ac:spMkLst>
        </pc:spChg>
      </pc:sldChg>
      <pc:sldChg chg="modSp add">
        <pc:chgData name="Miguel Lopez M" userId="c87fad10-2e85-47e3-aa4e-2d55a76fc039" providerId="ADAL" clId="{020021A5-7331-4F0B-8515-5330AEE07DB9}" dt="2019-11-10T21:51:33.237" v="9064" actId="20577"/>
        <pc:sldMkLst>
          <pc:docMk/>
          <pc:sldMk cId="1280881818" sldId="269"/>
        </pc:sldMkLst>
        <pc:spChg chg="mod">
          <ac:chgData name="Miguel Lopez M" userId="c87fad10-2e85-47e3-aa4e-2d55a76fc039" providerId="ADAL" clId="{020021A5-7331-4F0B-8515-5330AEE07DB9}" dt="2019-11-10T09:27:50.872" v="6138" actId="20577"/>
          <ac:spMkLst>
            <pc:docMk/>
            <pc:sldMk cId="1280881818" sldId="269"/>
            <ac:spMk id="2" creationId="{EFBB0F5D-6AFA-41F0-AA60-7907DC341C0A}"/>
          </ac:spMkLst>
        </pc:spChg>
        <pc:spChg chg="mod">
          <ac:chgData name="Miguel Lopez M" userId="c87fad10-2e85-47e3-aa4e-2d55a76fc039" providerId="ADAL" clId="{020021A5-7331-4F0B-8515-5330AEE07DB9}" dt="2019-11-10T21:51:33.237" v="9064" actId="20577"/>
          <ac:spMkLst>
            <pc:docMk/>
            <pc:sldMk cId="1280881818" sldId="269"/>
            <ac:spMk id="3" creationId="{CD0416A8-0453-4613-A470-E48AFD7EBB0D}"/>
          </ac:spMkLst>
        </pc:spChg>
      </pc:sldChg>
      <pc:sldChg chg="modSp add">
        <pc:chgData name="Miguel Lopez M" userId="c87fad10-2e85-47e3-aa4e-2d55a76fc039" providerId="ADAL" clId="{020021A5-7331-4F0B-8515-5330AEE07DB9}" dt="2019-11-10T22:15:33.271" v="10007" actId="20577"/>
        <pc:sldMkLst>
          <pc:docMk/>
          <pc:sldMk cId="340404466" sldId="270"/>
        </pc:sldMkLst>
        <pc:spChg chg="mod">
          <ac:chgData name="Miguel Lopez M" userId="c87fad10-2e85-47e3-aa4e-2d55a76fc039" providerId="ADAL" clId="{020021A5-7331-4F0B-8515-5330AEE07DB9}" dt="2019-11-10T21:30:52.319" v="7832" actId="20577"/>
          <ac:spMkLst>
            <pc:docMk/>
            <pc:sldMk cId="340404466" sldId="270"/>
            <ac:spMk id="2" creationId="{9C752CC4-532D-4E34-8137-61C4550C0EE2}"/>
          </ac:spMkLst>
        </pc:spChg>
        <pc:spChg chg="mod">
          <ac:chgData name="Miguel Lopez M" userId="c87fad10-2e85-47e3-aa4e-2d55a76fc039" providerId="ADAL" clId="{020021A5-7331-4F0B-8515-5330AEE07DB9}" dt="2019-11-10T22:15:33.271" v="10007" actId="20577"/>
          <ac:spMkLst>
            <pc:docMk/>
            <pc:sldMk cId="340404466" sldId="270"/>
            <ac:spMk id="3" creationId="{B4757D76-61A6-4E49-9C45-EC853D582EB3}"/>
          </ac:spMkLst>
        </pc:spChg>
      </pc:sldChg>
      <pc:sldChg chg="modSp add">
        <pc:chgData name="Miguel Lopez M" userId="c87fad10-2e85-47e3-aa4e-2d55a76fc039" providerId="ADAL" clId="{020021A5-7331-4F0B-8515-5330AEE07DB9}" dt="2019-11-10T21:14:55.955" v="7191" actId="20577"/>
        <pc:sldMkLst>
          <pc:docMk/>
          <pc:sldMk cId="946443377" sldId="271"/>
        </pc:sldMkLst>
        <pc:spChg chg="mod">
          <ac:chgData name="Miguel Lopez M" userId="c87fad10-2e85-47e3-aa4e-2d55a76fc039" providerId="ADAL" clId="{020021A5-7331-4F0B-8515-5330AEE07DB9}" dt="2019-11-10T21:14:55.955" v="7191" actId="20577"/>
          <ac:spMkLst>
            <pc:docMk/>
            <pc:sldMk cId="946443377" sldId="271"/>
            <ac:spMk id="10" creationId="{268ADCDC-4E94-42ED-A39B-80E0675542BD}"/>
          </ac:spMkLst>
        </pc:spChg>
      </pc:sldChg>
      <pc:sldChg chg="modSp add">
        <pc:chgData name="Miguel Lopez M" userId="c87fad10-2e85-47e3-aa4e-2d55a76fc039" providerId="ADAL" clId="{020021A5-7331-4F0B-8515-5330AEE07DB9}" dt="2019-11-10T21:54:47.566" v="9321" actId="20577"/>
        <pc:sldMkLst>
          <pc:docMk/>
          <pc:sldMk cId="3060803502" sldId="272"/>
        </pc:sldMkLst>
        <pc:spChg chg="mod">
          <ac:chgData name="Miguel Lopez M" userId="c87fad10-2e85-47e3-aa4e-2d55a76fc039" providerId="ADAL" clId="{020021A5-7331-4F0B-8515-5330AEE07DB9}" dt="2019-11-10T21:52:25.381" v="9075" actId="20577"/>
          <ac:spMkLst>
            <pc:docMk/>
            <pc:sldMk cId="3060803502" sldId="272"/>
            <ac:spMk id="2" creationId="{8674306E-9622-44A5-BE3C-48DA4F5B8913}"/>
          </ac:spMkLst>
        </pc:spChg>
        <pc:spChg chg="mod">
          <ac:chgData name="Miguel Lopez M" userId="c87fad10-2e85-47e3-aa4e-2d55a76fc039" providerId="ADAL" clId="{020021A5-7331-4F0B-8515-5330AEE07DB9}" dt="2019-11-10T21:54:47.566" v="9321" actId="20577"/>
          <ac:spMkLst>
            <pc:docMk/>
            <pc:sldMk cId="3060803502" sldId="272"/>
            <ac:spMk id="3" creationId="{DA953593-8002-4225-BE49-03D5455FABD9}"/>
          </ac:spMkLst>
        </pc:spChg>
      </pc:sldChg>
      <pc:sldMasterChg chg="modSp">
        <pc:chgData name="Miguel Lopez M" userId="c87fad10-2e85-47e3-aa4e-2d55a76fc039" providerId="ADAL" clId="{020021A5-7331-4F0B-8515-5330AEE07DB9}" dt="2019-11-07T00:48:13.026" v="17" actId="20577"/>
        <pc:sldMasterMkLst>
          <pc:docMk/>
          <pc:sldMasterMk cId="0" sldId="2147483648"/>
        </pc:sldMasterMkLst>
        <pc:spChg chg="mod">
          <ac:chgData name="Miguel Lopez M" userId="c87fad10-2e85-47e3-aa4e-2d55a76fc039" providerId="ADAL" clId="{020021A5-7331-4F0B-8515-5330AEE07DB9}" dt="2019-11-07T00:48:13.026" v="17" actId="20577"/>
          <ac:spMkLst>
            <pc:docMk/>
            <pc:sldMasterMk cId="0" sldId="2147483648"/>
            <ac:spMk id="10" creationId="{00000000-0000-0000-0000-000000000000}"/>
          </ac:spMkLst>
        </pc:spChg>
        <pc:spChg chg="mod">
          <ac:chgData name="Miguel Lopez M" userId="c87fad10-2e85-47e3-aa4e-2d55a76fc039" providerId="ADAL" clId="{020021A5-7331-4F0B-8515-5330AEE07DB9}" dt="2019-11-07T00:47:37.856" v="7" actId="20577"/>
          <ac:spMkLst>
            <pc:docMk/>
            <pc:sldMasterMk cId="0" sldId="2147483648"/>
            <ac:spMk id="1027" creationId="{00000000-0000-0000-0000-000000000000}"/>
          </ac:spMkLst>
        </pc:spChg>
      </pc:sldMasterChg>
    </pc:docChg>
  </pc:docChgLst>
  <pc:docChgLst>
    <pc:chgData name="Miguel Lopez M" userId="c87fad10-2e85-47e3-aa4e-2d55a76fc039" providerId="ADAL" clId="{D028821C-F074-4AD9-9B62-3C1F1FEC5B50}"/>
    <pc:docChg chg="undo custSel addSld modSld">
      <pc:chgData name="Miguel Lopez M" userId="c87fad10-2e85-47e3-aa4e-2d55a76fc039" providerId="ADAL" clId="{D028821C-F074-4AD9-9B62-3C1F1FEC5B50}" dt="2019-11-19T14:24:33.483" v="2196" actId="20577"/>
      <pc:docMkLst>
        <pc:docMk/>
      </pc:docMkLst>
      <pc:sldChg chg="modSp">
        <pc:chgData name="Miguel Lopez M" userId="c87fad10-2e85-47e3-aa4e-2d55a76fc039" providerId="ADAL" clId="{D028821C-F074-4AD9-9B62-3C1F1FEC5B50}" dt="2019-11-12T21:34:56.275" v="615" actId="20577"/>
        <pc:sldMkLst>
          <pc:docMk/>
          <pc:sldMk cId="4003089714" sldId="268"/>
        </pc:sldMkLst>
        <pc:spChg chg="mod">
          <ac:chgData name="Miguel Lopez M" userId="c87fad10-2e85-47e3-aa4e-2d55a76fc039" providerId="ADAL" clId="{D028821C-F074-4AD9-9B62-3C1F1FEC5B50}" dt="2019-11-12T21:34:56.275" v="615" actId="20577"/>
          <ac:spMkLst>
            <pc:docMk/>
            <pc:sldMk cId="4003089714" sldId="268"/>
            <ac:spMk id="10" creationId="{268ADCDC-4E94-42ED-A39B-80E0675542BD}"/>
          </ac:spMkLst>
        </pc:spChg>
      </pc:sldChg>
      <pc:sldChg chg="addSp modSp add">
        <pc:chgData name="Miguel Lopez M" userId="c87fad10-2e85-47e3-aa4e-2d55a76fc039" providerId="ADAL" clId="{D028821C-F074-4AD9-9B62-3C1F1FEC5B50}" dt="2019-11-19T12:55:53.005" v="1303" actId="20577"/>
        <pc:sldMkLst>
          <pc:docMk/>
          <pc:sldMk cId="2240600561" sldId="274"/>
        </pc:sldMkLst>
        <pc:spChg chg="mod">
          <ac:chgData name="Miguel Lopez M" userId="c87fad10-2e85-47e3-aa4e-2d55a76fc039" providerId="ADAL" clId="{D028821C-F074-4AD9-9B62-3C1F1FEC5B50}" dt="2019-11-12T21:24:40.376" v="298" actId="20577"/>
          <ac:spMkLst>
            <pc:docMk/>
            <pc:sldMk cId="2240600561" sldId="274"/>
            <ac:spMk id="2" creationId="{69961FF7-9E5D-46E7-A1AB-FBF332045FED}"/>
          </ac:spMkLst>
        </pc:spChg>
        <pc:spChg chg="mod">
          <ac:chgData name="Miguel Lopez M" userId="c87fad10-2e85-47e3-aa4e-2d55a76fc039" providerId="ADAL" clId="{D028821C-F074-4AD9-9B62-3C1F1FEC5B50}" dt="2019-11-19T12:55:53.005" v="1303" actId="20577"/>
          <ac:spMkLst>
            <pc:docMk/>
            <pc:sldMk cId="2240600561" sldId="274"/>
            <ac:spMk id="3" creationId="{3306A4A9-7926-42C9-9748-9ED276C968A4}"/>
          </ac:spMkLst>
        </pc:spChg>
        <pc:spChg chg="add mod">
          <ac:chgData name="Miguel Lopez M" userId="c87fad10-2e85-47e3-aa4e-2d55a76fc039" providerId="ADAL" clId="{D028821C-F074-4AD9-9B62-3C1F1FEC5B50}" dt="2019-11-12T21:29:46.865" v="495" actId="113"/>
          <ac:spMkLst>
            <pc:docMk/>
            <pc:sldMk cId="2240600561" sldId="274"/>
            <ac:spMk id="8" creationId="{E49B981F-92FE-4E78-AB00-E827F22ABB13}"/>
          </ac:spMkLst>
        </pc:spChg>
        <pc:spChg chg="add mod">
          <ac:chgData name="Miguel Lopez M" userId="c87fad10-2e85-47e3-aa4e-2d55a76fc039" providerId="ADAL" clId="{D028821C-F074-4AD9-9B62-3C1F1FEC5B50}" dt="2019-11-12T21:30:14.316" v="503" actId="1037"/>
          <ac:spMkLst>
            <pc:docMk/>
            <pc:sldMk cId="2240600561" sldId="274"/>
            <ac:spMk id="9" creationId="{B5D34A49-F4B1-432C-8FE6-5E5A21EC32D8}"/>
          </ac:spMkLst>
        </pc:spChg>
        <pc:picChg chg="add mod">
          <ac:chgData name="Miguel Lopez M" userId="c87fad10-2e85-47e3-aa4e-2d55a76fc039" providerId="ADAL" clId="{D028821C-F074-4AD9-9B62-3C1F1FEC5B50}" dt="2019-11-12T21:28:59.057" v="488" actId="1076"/>
          <ac:picMkLst>
            <pc:docMk/>
            <pc:sldMk cId="2240600561" sldId="274"/>
            <ac:picMk id="7" creationId="{61663FAA-BB40-4677-A5BF-82DA10D874DB}"/>
          </ac:picMkLst>
        </pc:picChg>
        <pc:cxnChg chg="add mod">
          <ac:chgData name="Miguel Lopez M" userId="c87fad10-2e85-47e3-aa4e-2d55a76fc039" providerId="ADAL" clId="{D028821C-F074-4AD9-9B62-3C1F1FEC5B50}" dt="2019-11-12T21:30:14.316" v="503" actId="1037"/>
          <ac:cxnSpMkLst>
            <pc:docMk/>
            <pc:sldMk cId="2240600561" sldId="274"/>
            <ac:cxnSpMk id="10" creationId="{360C6036-6384-4714-BF49-F21D313C0E02}"/>
          </ac:cxnSpMkLst>
        </pc:cxnChg>
        <pc:cxnChg chg="add mod">
          <ac:chgData name="Miguel Lopez M" userId="c87fad10-2e85-47e3-aa4e-2d55a76fc039" providerId="ADAL" clId="{D028821C-F074-4AD9-9B62-3C1F1FEC5B50}" dt="2019-11-12T21:30:14.316" v="503" actId="1037"/>
          <ac:cxnSpMkLst>
            <pc:docMk/>
            <pc:sldMk cId="2240600561" sldId="274"/>
            <ac:cxnSpMk id="11" creationId="{A2A70A14-51DD-4735-A7E8-EF82F35FD711}"/>
          </ac:cxnSpMkLst>
        </pc:cxnChg>
      </pc:sldChg>
      <pc:sldChg chg="addSp modSp add">
        <pc:chgData name="Miguel Lopez M" userId="c87fad10-2e85-47e3-aa4e-2d55a76fc039" providerId="ADAL" clId="{D028821C-F074-4AD9-9B62-3C1F1FEC5B50}" dt="2019-11-19T14:24:17.682" v="2157" actId="20577"/>
        <pc:sldMkLst>
          <pc:docMk/>
          <pc:sldMk cId="2495688837" sldId="275"/>
        </pc:sldMkLst>
        <pc:spChg chg="mod">
          <ac:chgData name="Miguel Lopez M" userId="c87fad10-2e85-47e3-aa4e-2d55a76fc039" providerId="ADAL" clId="{D028821C-F074-4AD9-9B62-3C1F1FEC5B50}" dt="2019-11-19T14:24:17.682" v="2157" actId="20577"/>
          <ac:spMkLst>
            <pc:docMk/>
            <pc:sldMk cId="2495688837" sldId="275"/>
            <ac:spMk id="2" creationId="{20A2E232-FC50-4654-AFC1-451CF2C58DDC}"/>
          </ac:spMkLst>
        </pc:spChg>
        <pc:spChg chg="mod">
          <ac:chgData name="Miguel Lopez M" userId="c87fad10-2e85-47e3-aa4e-2d55a76fc039" providerId="ADAL" clId="{D028821C-F074-4AD9-9B62-3C1F1FEC5B50}" dt="2019-11-19T14:15:50.675" v="2120" actId="20577"/>
          <ac:spMkLst>
            <pc:docMk/>
            <pc:sldMk cId="2495688837" sldId="275"/>
            <ac:spMk id="3" creationId="{05F279D5-1771-4CCC-80A6-6207B614EC8D}"/>
          </ac:spMkLst>
        </pc:spChg>
        <pc:spChg chg="add mod">
          <ac:chgData name="Miguel Lopez M" userId="c87fad10-2e85-47e3-aa4e-2d55a76fc039" providerId="ADAL" clId="{D028821C-F074-4AD9-9B62-3C1F1FEC5B50}" dt="2019-11-19T14:03:52.964" v="2037" actId="1038"/>
          <ac:spMkLst>
            <pc:docMk/>
            <pc:sldMk cId="2495688837" sldId="275"/>
            <ac:spMk id="7" creationId="{CFA2CFFB-9034-4015-8881-1F6613FB9170}"/>
          </ac:spMkLst>
        </pc:spChg>
        <pc:spChg chg="add mod">
          <ac:chgData name="Miguel Lopez M" userId="c87fad10-2e85-47e3-aa4e-2d55a76fc039" providerId="ADAL" clId="{D028821C-F074-4AD9-9B62-3C1F1FEC5B50}" dt="2019-11-19T14:03:52.964" v="2037" actId="1038"/>
          <ac:spMkLst>
            <pc:docMk/>
            <pc:sldMk cId="2495688837" sldId="275"/>
            <ac:spMk id="8" creationId="{935DB82E-3227-4CB0-A27F-D301181B9BC4}"/>
          </ac:spMkLst>
        </pc:spChg>
        <pc:spChg chg="add mod">
          <ac:chgData name="Miguel Lopez M" userId="c87fad10-2e85-47e3-aa4e-2d55a76fc039" providerId="ADAL" clId="{D028821C-F074-4AD9-9B62-3C1F1FEC5B50}" dt="2019-11-19T14:03:52.964" v="2037" actId="1038"/>
          <ac:spMkLst>
            <pc:docMk/>
            <pc:sldMk cId="2495688837" sldId="275"/>
            <ac:spMk id="9" creationId="{B9C59B17-9E32-4C27-AFE5-9B6140729E86}"/>
          </ac:spMkLst>
        </pc:spChg>
        <pc:spChg chg="add mod">
          <ac:chgData name="Miguel Lopez M" userId="c87fad10-2e85-47e3-aa4e-2d55a76fc039" providerId="ADAL" clId="{D028821C-F074-4AD9-9B62-3C1F1FEC5B50}" dt="2019-11-19T14:03:52.964" v="2037" actId="1038"/>
          <ac:spMkLst>
            <pc:docMk/>
            <pc:sldMk cId="2495688837" sldId="275"/>
            <ac:spMk id="10" creationId="{BA8FFD76-212A-4CD1-A684-9A996F75D2EC}"/>
          </ac:spMkLst>
        </pc:spChg>
        <pc:spChg chg="add mod">
          <ac:chgData name="Miguel Lopez M" userId="c87fad10-2e85-47e3-aa4e-2d55a76fc039" providerId="ADAL" clId="{D028821C-F074-4AD9-9B62-3C1F1FEC5B50}" dt="2019-11-19T13:59:45.862" v="1889" actId="1038"/>
          <ac:spMkLst>
            <pc:docMk/>
            <pc:sldMk cId="2495688837" sldId="275"/>
            <ac:spMk id="11" creationId="{E1B75027-4758-433C-805E-11D9E3A9EE70}"/>
          </ac:spMkLst>
        </pc:spChg>
        <pc:spChg chg="add mod">
          <ac:chgData name="Miguel Lopez M" userId="c87fad10-2e85-47e3-aa4e-2d55a76fc039" providerId="ADAL" clId="{D028821C-F074-4AD9-9B62-3C1F1FEC5B50}" dt="2019-11-19T13:59:45.862" v="1889" actId="1038"/>
          <ac:spMkLst>
            <pc:docMk/>
            <pc:sldMk cId="2495688837" sldId="275"/>
            <ac:spMk id="12" creationId="{C85182D6-F7D6-4C02-8DDD-9A415CF73CE3}"/>
          </ac:spMkLst>
        </pc:spChg>
        <pc:spChg chg="add mod">
          <ac:chgData name="Miguel Lopez M" userId="c87fad10-2e85-47e3-aa4e-2d55a76fc039" providerId="ADAL" clId="{D028821C-F074-4AD9-9B62-3C1F1FEC5B50}" dt="2019-11-19T13:59:45.862" v="1889" actId="1038"/>
          <ac:spMkLst>
            <pc:docMk/>
            <pc:sldMk cId="2495688837" sldId="275"/>
            <ac:spMk id="13" creationId="{4B0CFDAE-AD9F-422F-AC21-FD734AF89C73}"/>
          </ac:spMkLst>
        </pc:spChg>
        <pc:spChg chg="add mod">
          <ac:chgData name="Miguel Lopez M" userId="c87fad10-2e85-47e3-aa4e-2d55a76fc039" providerId="ADAL" clId="{D028821C-F074-4AD9-9B62-3C1F1FEC5B50}" dt="2019-11-19T13:59:45.862" v="1889" actId="1038"/>
          <ac:spMkLst>
            <pc:docMk/>
            <pc:sldMk cId="2495688837" sldId="275"/>
            <ac:spMk id="14" creationId="{F5D3A62D-B161-4EC0-BF2A-7426C469B491}"/>
          </ac:spMkLst>
        </pc:spChg>
      </pc:sldChg>
      <pc:sldChg chg="delSp modSp add">
        <pc:chgData name="Miguel Lopez M" userId="c87fad10-2e85-47e3-aa4e-2d55a76fc039" providerId="ADAL" clId="{D028821C-F074-4AD9-9B62-3C1F1FEC5B50}" dt="2019-11-19T14:24:33.483" v="2196" actId="20577"/>
        <pc:sldMkLst>
          <pc:docMk/>
          <pc:sldMk cId="894927757" sldId="276"/>
        </pc:sldMkLst>
        <pc:spChg chg="mod">
          <ac:chgData name="Miguel Lopez M" userId="c87fad10-2e85-47e3-aa4e-2d55a76fc039" providerId="ADAL" clId="{D028821C-F074-4AD9-9B62-3C1F1FEC5B50}" dt="2019-11-19T14:24:33.483" v="2196" actId="20577"/>
          <ac:spMkLst>
            <pc:docMk/>
            <pc:sldMk cId="894927757" sldId="276"/>
            <ac:spMk id="2" creationId="{20A2E232-FC50-4654-AFC1-451CF2C58DDC}"/>
          </ac:spMkLst>
        </pc:spChg>
        <pc:spChg chg="mod">
          <ac:chgData name="Miguel Lopez M" userId="c87fad10-2e85-47e3-aa4e-2d55a76fc039" providerId="ADAL" clId="{D028821C-F074-4AD9-9B62-3C1F1FEC5B50}" dt="2019-11-19T14:08:06.008" v="2116" actId="1035"/>
          <ac:spMkLst>
            <pc:docMk/>
            <pc:sldMk cId="894927757" sldId="276"/>
            <ac:spMk id="3" creationId="{05F279D5-1771-4CCC-80A6-6207B614EC8D}"/>
          </ac:spMkLst>
        </pc:spChg>
        <pc:spChg chg="del">
          <ac:chgData name="Miguel Lopez M" userId="c87fad10-2e85-47e3-aa4e-2d55a76fc039" providerId="ADAL" clId="{D028821C-F074-4AD9-9B62-3C1F1FEC5B50}" dt="2019-11-19T12:51:43.564" v="1161" actId="478"/>
          <ac:spMkLst>
            <pc:docMk/>
            <pc:sldMk cId="894927757" sldId="276"/>
            <ac:spMk id="7" creationId="{CFA2CFFB-9034-4015-8881-1F6613FB9170}"/>
          </ac:spMkLst>
        </pc:spChg>
        <pc:spChg chg="del">
          <ac:chgData name="Miguel Lopez M" userId="c87fad10-2e85-47e3-aa4e-2d55a76fc039" providerId="ADAL" clId="{D028821C-F074-4AD9-9B62-3C1F1FEC5B50}" dt="2019-11-19T12:51:43.564" v="1161" actId="478"/>
          <ac:spMkLst>
            <pc:docMk/>
            <pc:sldMk cId="894927757" sldId="276"/>
            <ac:spMk id="8" creationId="{935DB82E-3227-4CB0-A27F-D301181B9BC4}"/>
          </ac:spMkLst>
        </pc:spChg>
        <pc:spChg chg="del">
          <ac:chgData name="Miguel Lopez M" userId="c87fad10-2e85-47e3-aa4e-2d55a76fc039" providerId="ADAL" clId="{D028821C-F074-4AD9-9B62-3C1F1FEC5B50}" dt="2019-11-19T12:51:43.564" v="1161" actId="478"/>
          <ac:spMkLst>
            <pc:docMk/>
            <pc:sldMk cId="894927757" sldId="276"/>
            <ac:spMk id="9" creationId="{B9C59B17-9E32-4C27-AFE5-9B6140729E86}"/>
          </ac:spMkLst>
        </pc:spChg>
        <pc:spChg chg="del">
          <ac:chgData name="Miguel Lopez M" userId="c87fad10-2e85-47e3-aa4e-2d55a76fc039" providerId="ADAL" clId="{D028821C-F074-4AD9-9B62-3C1F1FEC5B50}" dt="2019-11-19T12:51:43.564" v="1161" actId="478"/>
          <ac:spMkLst>
            <pc:docMk/>
            <pc:sldMk cId="894927757" sldId="276"/>
            <ac:spMk id="10" creationId="{BA8FFD76-212A-4CD1-A684-9A996F75D2EC}"/>
          </ac:spMkLst>
        </pc:spChg>
      </pc:sldChg>
    </pc:docChg>
  </pc:docChgLst>
  <pc:docChgLst>
    <pc:chgData name="Miguel Lopez M" userId="c87fad10-2e85-47e3-aa4e-2d55a76fc039" providerId="ADAL" clId="{EB858A36-AB28-4B04-B9A9-DE9DC862CB8E}"/>
    <pc:docChg chg="undo custSel addSld delSld modSld sldOrd modMainMaster">
      <pc:chgData name="Miguel Lopez M" userId="c87fad10-2e85-47e3-aa4e-2d55a76fc039" providerId="ADAL" clId="{EB858A36-AB28-4B04-B9A9-DE9DC862CB8E}" dt="2019-12-12T15:45:51.047" v="1601" actId="20577"/>
      <pc:docMkLst>
        <pc:docMk/>
      </pc:docMkLst>
      <pc:sldChg chg="modSp">
        <pc:chgData name="Miguel Lopez M" userId="c87fad10-2e85-47e3-aa4e-2d55a76fc039" providerId="ADAL" clId="{EB858A36-AB28-4B04-B9A9-DE9DC862CB8E}" dt="2019-12-12T14:38:07.571" v="1355" actId="20577"/>
        <pc:sldMkLst>
          <pc:docMk/>
          <pc:sldMk cId="2793919572" sldId="265"/>
        </pc:sldMkLst>
        <pc:spChg chg="mod">
          <ac:chgData name="Miguel Lopez M" userId="c87fad10-2e85-47e3-aa4e-2d55a76fc039" providerId="ADAL" clId="{EB858A36-AB28-4B04-B9A9-DE9DC862CB8E}" dt="2019-12-12T14:38:07.571" v="1355" actId="20577"/>
          <ac:spMkLst>
            <pc:docMk/>
            <pc:sldMk cId="2793919572" sldId="265"/>
            <ac:spMk id="3" creationId="{03FDB61D-3972-4DBC-807D-1A1943E1A97F}"/>
          </ac:spMkLst>
        </pc:spChg>
      </pc:sldChg>
      <pc:sldChg chg="modSp">
        <pc:chgData name="Miguel Lopez M" userId="c87fad10-2e85-47e3-aa4e-2d55a76fc039" providerId="ADAL" clId="{EB858A36-AB28-4B04-B9A9-DE9DC862CB8E}" dt="2019-12-12T14:41:55.729" v="1377" actId="20577"/>
        <pc:sldMkLst>
          <pc:docMk/>
          <pc:sldMk cId="340404466" sldId="270"/>
        </pc:sldMkLst>
        <pc:spChg chg="mod">
          <ac:chgData name="Miguel Lopez M" userId="c87fad10-2e85-47e3-aa4e-2d55a76fc039" providerId="ADAL" clId="{EB858A36-AB28-4B04-B9A9-DE9DC862CB8E}" dt="2019-12-12T14:41:55.729" v="1377" actId="20577"/>
          <ac:spMkLst>
            <pc:docMk/>
            <pc:sldMk cId="340404466" sldId="270"/>
            <ac:spMk id="3" creationId="{B4757D76-61A6-4E49-9C45-EC853D582EB3}"/>
          </ac:spMkLst>
        </pc:spChg>
      </pc:sldChg>
      <pc:sldChg chg="delSp modSp del">
        <pc:chgData name="Miguel Lopez M" userId="c87fad10-2e85-47e3-aa4e-2d55a76fc039" providerId="ADAL" clId="{EB858A36-AB28-4B04-B9A9-DE9DC862CB8E}" dt="2019-12-11T15:25:48.700" v="270" actId="2696"/>
        <pc:sldMkLst>
          <pc:docMk/>
          <pc:sldMk cId="1074254590" sldId="273"/>
        </pc:sldMkLst>
        <pc:spChg chg="mod">
          <ac:chgData name="Miguel Lopez M" userId="c87fad10-2e85-47e3-aa4e-2d55a76fc039" providerId="ADAL" clId="{EB858A36-AB28-4B04-B9A9-DE9DC862CB8E}" dt="2019-12-11T15:13:44.245" v="33" actId="1038"/>
          <ac:spMkLst>
            <pc:docMk/>
            <pc:sldMk cId="1074254590" sldId="273"/>
            <ac:spMk id="4" creationId="{6CE61EEF-69A7-4489-A270-FA537767BCA2}"/>
          </ac:spMkLst>
        </pc:spChg>
        <pc:spChg chg="mod">
          <ac:chgData name="Miguel Lopez M" userId="c87fad10-2e85-47e3-aa4e-2d55a76fc039" providerId="ADAL" clId="{EB858A36-AB28-4B04-B9A9-DE9DC862CB8E}" dt="2019-12-11T15:13:44.245" v="33" actId="1038"/>
          <ac:spMkLst>
            <pc:docMk/>
            <pc:sldMk cId="1074254590" sldId="273"/>
            <ac:spMk id="5" creationId="{9A5093D5-985A-4371-9B61-FB90563DA259}"/>
          </ac:spMkLst>
        </pc:spChg>
        <pc:spChg chg="del mod">
          <ac:chgData name="Miguel Lopez M" userId="c87fad10-2e85-47e3-aa4e-2d55a76fc039" providerId="ADAL" clId="{EB858A36-AB28-4B04-B9A9-DE9DC862CB8E}" dt="2019-12-11T15:23:35.481" v="182" actId="478"/>
          <ac:spMkLst>
            <pc:docMk/>
            <pc:sldMk cId="1074254590" sldId="273"/>
            <ac:spMk id="8" creationId="{98528AE4-34C9-4F9C-8254-47C3DB846FE9}"/>
          </ac:spMkLst>
        </pc:spChg>
        <pc:spChg chg="del mod">
          <ac:chgData name="Miguel Lopez M" userId="c87fad10-2e85-47e3-aa4e-2d55a76fc039" providerId="ADAL" clId="{EB858A36-AB28-4B04-B9A9-DE9DC862CB8E}" dt="2019-12-11T15:23:35.481" v="182" actId="478"/>
          <ac:spMkLst>
            <pc:docMk/>
            <pc:sldMk cId="1074254590" sldId="273"/>
            <ac:spMk id="9" creationId="{EE953C0A-67A3-4D5E-80C0-1EE522C75D1C}"/>
          </ac:spMkLst>
        </pc:spChg>
        <pc:spChg chg="del mod">
          <ac:chgData name="Miguel Lopez M" userId="c87fad10-2e85-47e3-aa4e-2d55a76fc039" providerId="ADAL" clId="{EB858A36-AB28-4B04-B9A9-DE9DC862CB8E}" dt="2019-12-11T15:23:35.481" v="182" actId="478"/>
          <ac:spMkLst>
            <pc:docMk/>
            <pc:sldMk cId="1074254590" sldId="273"/>
            <ac:spMk id="10" creationId="{68F1219B-11FE-4C79-8AC5-5CEDDD61A3E7}"/>
          </ac:spMkLst>
        </pc:spChg>
        <pc:spChg chg="del mod">
          <ac:chgData name="Miguel Lopez M" userId="c87fad10-2e85-47e3-aa4e-2d55a76fc039" providerId="ADAL" clId="{EB858A36-AB28-4B04-B9A9-DE9DC862CB8E}" dt="2019-12-11T15:23:35.481" v="182" actId="478"/>
          <ac:spMkLst>
            <pc:docMk/>
            <pc:sldMk cId="1074254590" sldId="273"/>
            <ac:spMk id="11" creationId="{AD590539-A1D0-4C4C-8A31-EA9435E709AC}"/>
          </ac:spMkLst>
        </pc:spChg>
        <pc:spChg chg="del mod">
          <ac:chgData name="Miguel Lopez M" userId="c87fad10-2e85-47e3-aa4e-2d55a76fc039" providerId="ADAL" clId="{EB858A36-AB28-4B04-B9A9-DE9DC862CB8E}" dt="2019-12-11T15:23:35.481" v="182" actId="478"/>
          <ac:spMkLst>
            <pc:docMk/>
            <pc:sldMk cId="1074254590" sldId="273"/>
            <ac:spMk id="15" creationId="{8408F7D0-348B-45B5-A315-E6E1D48D1B60}"/>
          </ac:spMkLst>
        </pc:spChg>
        <pc:spChg chg="mod">
          <ac:chgData name="Miguel Lopez M" userId="c87fad10-2e85-47e3-aa4e-2d55a76fc039" providerId="ADAL" clId="{EB858A36-AB28-4B04-B9A9-DE9DC862CB8E}" dt="2019-12-11T15:18:00.106" v="77" actId="1037"/>
          <ac:spMkLst>
            <pc:docMk/>
            <pc:sldMk cId="1074254590" sldId="273"/>
            <ac:spMk id="16" creationId="{D5B5D2E9-847B-48E5-9EF7-06EB5F70FF5C}"/>
          </ac:spMkLst>
        </pc:spChg>
      </pc:sldChg>
      <pc:sldChg chg="addSp delSp modSp">
        <pc:chgData name="Miguel Lopez M" userId="c87fad10-2e85-47e3-aa4e-2d55a76fc039" providerId="ADAL" clId="{EB858A36-AB28-4B04-B9A9-DE9DC862CB8E}" dt="2019-12-12T15:05:54.533" v="1574"/>
        <pc:sldMkLst>
          <pc:docMk/>
          <pc:sldMk cId="2240600561" sldId="274"/>
        </pc:sldMkLst>
        <pc:spChg chg="mod">
          <ac:chgData name="Miguel Lopez M" userId="c87fad10-2e85-47e3-aa4e-2d55a76fc039" providerId="ADAL" clId="{EB858A36-AB28-4B04-B9A9-DE9DC862CB8E}" dt="2019-12-12T15:02:06.686" v="1549" actId="20577"/>
          <ac:spMkLst>
            <pc:docMk/>
            <pc:sldMk cId="2240600561" sldId="274"/>
            <ac:spMk id="2" creationId="{69961FF7-9E5D-46E7-A1AB-FBF332045FED}"/>
          </ac:spMkLst>
        </pc:spChg>
        <pc:spChg chg="mod">
          <ac:chgData name="Miguel Lopez M" userId="c87fad10-2e85-47e3-aa4e-2d55a76fc039" providerId="ADAL" clId="{EB858A36-AB28-4B04-B9A9-DE9DC862CB8E}" dt="2019-12-12T15:05:54.533" v="1574"/>
          <ac:spMkLst>
            <pc:docMk/>
            <pc:sldMk cId="2240600561" sldId="274"/>
            <ac:spMk id="3" creationId="{3306A4A9-7926-42C9-9748-9ED276C968A4}"/>
          </ac:spMkLst>
        </pc:spChg>
        <pc:spChg chg="del">
          <ac:chgData name="Miguel Lopez M" userId="c87fad10-2e85-47e3-aa4e-2d55a76fc039" providerId="ADAL" clId="{EB858A36-AB28-4B04-B9A9-DE9DC862CB8E}" dt="2019-12-11T15:29:16.929" v="277" actId="478"/>
          <ac:spMkLst>
            <pc:docMk/>
            <pc:sldMk cId="2240600561" sldId="274"/>
            <ac:spMk id="8" creationId="{E49B981F-92FE-4E78-AB00-E827F22ABB13}"/>
          </ac:spMkLst>
        </pc:spChg>
        <pc:spChg chg="del mod">
          <ac:chgData name="Miguel Lopez M" userId="c87fad10-2e85-47e3-aa4e-2d55a76fc039" providerId="ADAL" clId="{EB858A36-AB28-4B04-B9A9-DE9DC862CB8E}" dt="2019-12-11T15:29:19.992" v="279" actId="478"/>
          <ac:spMkLst>
            <pc:docMk/>
            <pc:sldMk cId="2240600561" sldId="274"/>
            <ac:spMk id="9" creationId="{B5D34A49-F4B1-432C-8FE6-5E5A21EC32D8}"/>
          </ac:spMkLst>
        </pc:spChg>
        <pc:picChg chg="add del">
          <ac:chgData name="Miguel Lopez M" userId="c87fad10-2e85-47e3-aa4e-2d55a76fc039" providerId="ADAL" clId="{EB858A36-AB28-4B04-B9A9-DE9DC862CB8E}" dt="2019-12-11T15:29:14.553" v="276" actId="478"/>
          <ac:picMkLst>
            <pc:docMk/>
            <pc:sldMk cId="2240600561" sldId="274"/>
            <ac:picMk id="7" creationId="{61663FAA-BB40-4677-A5BF-82DA10D874DB}"/>
          </ac:picMkLst>
        </pc:picChg>
        <pc:cxnChg chg="del">
          <ac:chgData name="Miguel Lopez M" userId="c87fad10-2e85-47e3-aa4e-2d55a76fc039" providerId="ADAL" clId="{EB858A36-AB28-4B04-B9A9-DE9DC862CB8E}" dt="2019-12-11T15:29:21.681" v="280" actId="478"/>
          <ac:cxnSpMkLst>
            <pc:docMk/>
            <pc:sldMk cId="2240600561" sldId="274"/>
            <ac:cxnSpMk id="10" creationId="{360C6036-6384-4714-BF49-F21D313C0E02}"/>
          </ac:cxnSpMkLst>
        </pc:cxnChg>
        <pc:cxnChg chg="del">
          <ac:chgData name="Miguel Lopez M" userId="c87fad10-2e85-47e3-aa4e-2d55a76fc039" providerId="ADAL" clId="{EB858A36-AB28-4B04-B9A9-DE9DC862CB8E}" dt="2019-12-11T15:29:21.681" v="280" actId="478"/>
          <ac:cxnSpMkLst>
            <pc:docMk/>
            <pc:sldMk cId="2240600561" sldId="274"/>
            <ac:cxnSpMk id="11" creationId="{A2A70A14-51DD-4735-A7E8-EF82F35FD711}"/>
          </ac:cxnSpMkLst>
        </pc:cxnChg>
      </pc:sldChg>
      <pc:sldChg chg="delSp modSp del">
        <pc:chgData name="Miguel Lopez M" userId="c87fad10-2e85-47e3-aa4e-2d55a76fc039" providerId="ADAL" clId="{EB858A36-AB28-4B04-B9A9-DE9DC862CB8E}" dt="2019-12-12T15:42:02.324" v="1588" actId="2696"/>
        <pc:sldMkLst>
          <pc:docMk/>
          <pc:sldMk cId="2495688837" sldId="275"/>
        </pc:sldMkLst>
        <pc:spChg chg="mod">
          <ac:chgData name="Miguel Lopez M" userId="c87fad10-2e85-47e3-aa4e-2d55a76fc039" providerId="ADAL" clId="{EB858A36-AB28-4B04-B9A9-DE9DC862CB8E}" dt="2019-12-12T15:02:16.940" v="1555" actId="20577"/>
          <ac:spMkLst>
            <pc:docMk/>
            <pc:sldMk cId="2495688837" sldId="275"/>
            <ac:spMk id="2" creationId="{20A2E232-FC50-4654-AFC1-451CF2C58DDC}"/>
          </ac:spMkLst>
        </pc:spChg>
        <pc:spChg chg="mod">
          <ac:chgData name="Miguel Lopez M" userId="c87fad10-2e85-47e3-aa4e-2d55a76fc039" providerId="ADAL" clId="{EB858A36-AB28-4B04-B9A9-DE9DC862CB8E}" dt="2019-12-12T15:07:27.866" v="1577" actId="20577"/>
          <ac:spMkLst>
            <pc:docMk/>
            <pc:sldMk cId="2495688837" sldId="275"/>
            <ac:spMk id="3" creationId="{05F279D5-1771-4CCC-80A6-6207B614EC8D}"/>
          </ac:spMkLst>
        </pc:spChg>
        <pc:spChg chg="del">
          <ac:chgData name="Miguel Lopez M" userId="c87fad10-2e85-47e3-aa4e-2d55a76fc039" providerId="ADAL" clId="{EB858A36-AB28-4B04-B9A9-DE9DC862CB8E}" dt="2019-12-11T15:36:32.171" v="401" actId="478"/>
          <ac:spMkLst>
            <pc:docMk/>
            <pc:sldMk cId="2495688837" sldId="275"/>
            <ac:spMk id="4" creationId="{E682F88B-8F6D-4ADF-BE5B-8F3CE995FCF2}"/>
          </ac:spMkLst>
        </pc:spChg>
        <pc:spChg chg="del">
          <ac:chgData name="Miguel Lopez M" userId="c87fad10-2e85-47e3-aa4e-2d55a76fc039" providerId="ADAL" clId="{EB858A36-AB28-4B04-B9A9-DE9DC862CB8E}" dt="2019-12-11T15:36:32.171" v="401" actId="478"/>
          <ac:spMkLst>
            <pc:docMk/>
            <pc:sldMk cId="2495688837" sldId="275"/>
            <ac:spMk id="5" creationId="{77454B85-0408-4214-9395-20AA89B3E5A7}"/>
          </ac:spMkLst>
        </pc:spChg>
        <pc:spChg chg="mod">
          <ac:chgData name="Miguel Lopez M" userId="c87fad10-2e85-47e3-aa4e-2d55a76fc039" providerId="ADAL" clId="{EB858A36-AB28-4B04-B9A9-DE9DC862CB8E}" dt="2019-12-11T15:37:46.442" v="445" actId="1038"/>
          <ac:spMkLst>
            <pc:docMk/>
            <pc:sldMk cId="2495688837" sldId="275"/>
            <ac:spMk id="7" creationId="{CFA2CFFB-9034-4015-8881-1F6613FB9170}"/>
          </ac:spMkLst>
        </pc:spChg>
        <pc:spChg chg="mod">
          <ac:chgData name="Miguel Lopez M" userId="c87fad10-2e85-47e3-aa4e-2d55a76fc039" providerId="ADAL" clId="{EB858A36-AB28-4B04-B9A9-DE9DC862CB8E}" dt="2019-12-11T15:37:46.442" v="445" actId="1038"/>
          <ac:spMkLst>
            <pc:docMk/>
            <pc:sldMk cId="2495688837" sldId="275"/>
            <ac:spMk id="8" creationId="{935DB82E-3227-4CB0-A27F-D301181B9BC4}"/>
          </ac:spMkLst>
        </pc:spChg>
        <pc:spChg chg="mod">
          <ac:chgData name="Miguel Lopez M" userId="c87fad10-2e85-47e3-aa4e-2d55a76fc039" providerId="ADAL" clId="{EB858A36-AB28-4B04-B9A9-DE9DC862CB8E}" dt="2019-12-11T15:37:46.442" v="445" actId="1038"/>
          <ac:spMkLst>
            <pc:docMk/>
            <pc:sldMk cId="2495688837" sldId="275"/>
            <ac:spMk id="9" creationId="{B9C59B17-9E32-4C27-AFE5-9B6140729E86}"/>
          </ac:spMkLst>
        </pc:spChg>
        <pc:spChg chg="mod">
          <ac:chgData name="Miguel Lopez M" userId="c87fad10-2e85-47e3-aa4e-2d55a76fc039" providerId="ADAL" clId="{EB858A36-AB28-4B04-B9A9-DE9DC862CB8E}" dt="2019-12-11T15:37:46.442" v="445" actId="1038"/>
          <ac:spMkLst>
            <pc:docMk/>
            <pc:sldMk cId="2495688837" sldId="275"/>
            <ac:spMk id="10" creationId="{BA8FFD76-212A-4CD1-A684-9A996F75D2EC}"/>
          </ac:spMkLst>
        </pc:spChg>
        <pc:spChg chg="del">
          <ac:chgData name="Miguel Lopez M" userId="c87fad10-2e85-47e3-aa4e-2d55a76fc039" providerId="ADAL" clId="{EB858A36-AB28-4B04-B9A9-DE9DC862CB8E}" dt="2019-12-11T15:36:32.171" v="401" actId="478"/>
          <ac:spMkLst>
            <pc:docMk/>
            <pc:sldMk cId="2495688837" sldId="275"/>
            <ac:spMk id="11" creationId="{E1B75027-4758-433C-805E-11D9E3A9EE70}"/>
          </ac:spMkLst>
        </pc:spChg>
        <pc:spChg chg="del">
          <ac:chgData name="Miguel Lopez M" userId="c87fad10-2e85-47e3-aa4e-2d55a76fc039" providerId="ADAL" clId="{EB858A36-AB28-4B04-B9A9-DE9DC862CB8E}" dt="2019-12-11T15:36:32.171" v="401" actId="478"/>
          <ac:spMkLst>
            <pc:docMk/>
            <pc:sldMk cId="2495688837" sldId="275"/>
            <ac:spMk id="12" creationId="{C85182D6-F7D6-4C02-8DDD-9A415CF73CE3}"/>
          </ac:spMkLst>
        </pc:spChg>
        <pc:spChg chg="del">
          <ac:chgData name="Miguel Lopez M" userId="c87fad10-2e85-47e3-aa4e-2d55a76fc039" providerId="ADAL" clId="{EB858A36-AB28-4B04-B9A9-DE9DC862CB8E}" dt="2019-12-11T15:36:32.171" v="401" actId="478"/>
          <ac:spMkLst>
            <pc:docMk/>
            <pc:sldMk cId="2495688837" sldId="275"/>
            <ac:spMk id="13" creationId="{4B0CFDAE-AD9F-422F-AC21-FD734AF89C73}"/>
          </ac:spMkLst>
        </pc:spChg>
        <pc:spChg chg="del">
          <ac:chgData name="Miguel Lopez M" userId="c87fad10-2e85-47e3-aa4e-2d55a76fc039" providerId="ADAL" clId="{EB858A36-AB28-4B04-B9A9-DE9DC862CB8E}" dt="2019-12-11T15:36:32.171" v="401" actId="478"/>
          <ac:spMkLst>
            <pc:docMk/>
            <pc:sldMk cId="2495688837" sldId="275"/>
            <ac:spMk id="14" creationId="{F5D3A62D-B161-4EC0-BF2A-7426C469B491}"/>
          </ac:spMkLst>
        </pc:spChg>
      </pc:sldChg>
      <pc:sldChg chg="modSp">
        <pc:chgData name="Miguel Lopez M" userId="c87fad10-2e85-47e3-aa4e-2d55a76fc039" providerId="ADAL" clId="{EB858A36-AB28-4B04-B9A9-DE9DC862CB8E}" dt="2019-12-12T15:02:20.166" v="1557" actId="20577"/>
        <pc:sldMkLst>
          <pc:docMk/>
          <pc:sldMk cId="894927757" sldId="276"/>
        </pc:sldMkLst>
        <pc:spChg chg="mod">
          <ac:chgData name="Miguel Lopez M" userId="c87fad10-2e85-47e3-aa4e-2d55a76fc039" providerId="ADAL" clId="{EB858A36-AB28-4B04-B9A9-DE9DC862CB8E}" dt="2019-12-12T15:02:20.166" v="1557" actId="20577"/>
          <ac:spMkLst>
            <pc:docMk/>
            <pc:sldMk cId="894927757" sldId="276"/>
            <ac:spMk id="2" creationId="{20A2E232-FC50-4654-AFC1-451CF2C58DDC}"/>
          </ac:spMkLst>
        </pc:spChg>
        <pc:spChg chg="mod">
          <ac:chgData name="Miguel Lopez M" userId="c87fad10-2e85-47e3-aa4e-2d55a76fc039" providerId="ADAL" clId="{EB858A36-AB28-4B04-B9A9-DE9DC862CB8E}" dt="2019-12-11T16:21:33.644" v="1074" actId="20577"/>
          <ac:spMkLst>
            <pc:docMk/>
            <pc:sldMk cId="894927757" sldId="276"/>
            <ac:spMk id="3" creationId="{05F279D5-1771-4CCC-80A6-6207B614EC8D}"/>
          </ac:spMkLst>
        </pc:spChg>
      </pc:sldChg>
      <pc:sldChg chg="add del">
        <pc:chgData name="Miguel Lopez M" userId="c87fad10-2e85-47e3-aa4e-2d55a76fc039" providerId="ADAL" clId="{EB858A36-AB28-4B04-B9A9-DE9DC862CB8E}" dt="2019-12-11T15:25:55.843" v="271" actId="2696"/>
        <pc:sldMkLst>
          <pc:docMk/>
          <pc:sldMk cId="1259360805" sldId="277"/>
        </pc:sldMkLst>
      </pc:sldChg>
      <pc:sldChg chg="modSp add">
        <pc:chgData name="Miguel Lopez M" userId="c87fad10-2e85-47e3-aa4e-2d55a76fc039" providerId="ADAL" clId="{EB858A36-AB28-4B04-B9A9-DE9DC862CB8E}" dt="2019-12-12T15:00:37.130" v="1547" actId="20577"/>
        <pc:sldMkLst>
          <pc:docMk/>
          <pc:sldMk cId="3081691397" sldId="278"/>
        </pc:sldMkLst>
        <pc:spChg chg="mod">
          <ac:chgData name="Miguel Lopez M" userId="c87fad10-2e85-47e3-aa4e-2d55a76fc039" providerId="ADAL" clId="{EB858A36-AB28-4B04-B9A9-DE9DC862CB8E}" dt="2019-12-11T15:24:08.303" v="193" actId="20577"/>
          <ac:spMkLst>
            <pc:docMk/>
            <pc:sldMk cId="3081691397" sldId="278"/>
            <ac:spMk id="2" creationId="{500CB243-5053-4088-9266-E24228CEA4D4}"/>
          </ac:spMkLst>
        </pc:spChg>
        <pc:spChg chg="mod">
          <ac:chgData name="Miguel Lopez M" userId="c87fad10-2e85-47e3-aa4e-2d55a76fc039" providerId="ADAL" clId="{EB858A36-AB28-4B04-B9A9-DE9DC862CB8E}" dt="2019-12-12T15:00:37.130" v="1547" actId="20577"/>
          <ac:spMkLst>
            <pc:docMk/>
            <pc:sldMk cId="3081691397" sldId="278"/>
            <ac:spMk id="3" creationId="{2DC94ECE-3B18-4B8F-B0A8-ED497586A8D2}"/>
          </ac:spMkLst>
        </pc:spChg>
      </pc:sldChg>
      <pc:sldChg chg="addSp delSp modSp add">
        <pc:chgData name="Miguel Lopez M" userId="c87fad10-2e85-47e3-aa4e-2d55a76fc039" providerId="ADAL" clId="{EB858A36-AB28-4B04-B9A9-DE9DC862CB8E}" dt="2019-12-12T14:26:25.162" v="1262" actId="20577"/>
        <pc:sldMkLst>
          <pc:docMk/>
          <pc:sldMk cId="2009199262" sldId="279"/>
        </pc:sldMkLst>
        <pc:spChg chg="mod">
          <ac:chgData name="Miguel Lopez M" userId="c87fad10-2e85-47e3-aa4e-2d55a76fc039" providerId="ADAL" clId="{EB858A36-AB28-4B04-B9A9-DE9DC862CB8E}" dt="2019-12-12T14:26:25.162" v="1262" actId="20577"/>
          <ac:spMkLst>
            <pc:docMk/>
            <pc:sldMk cId="2009199262" sldId="279"/>
            <ac:spMk id="2" creationId="{A6DD660C-DCAD-4964-9EBB-4CE875148093}"/>
          </ac:spMkLst>
        </pc:spChg>
        <pc:spChg chg="del">
          <ac:chgData name="Miguel Lopez M" userId="c87fad10-2e85-47e3-aa4e-2d55a76fc039" providerId="ADAL" clId="{EB858A36-AB28-4B04-B9A9-DE9DC862CB8E}" dt="2019-12-12T12:45:35.022" v="1227" actId="478"/>
          <ac:spMkLst>
            <pc:docMk/>
            <pc:sldMk cId="2009199262" sldId="279"/>
            <ac:spMk id="3" creationId="{F29D2067-1025-44AF-8D2F-4066F419E4BE}"/>
          </ac:spMkLst>
        </pc:spChg>
        <pc:spChg chg="add">
          <ac:chgData name="Miguel Lopez M" userId="c87fad10-2e85-47e3-aa4e-2d55a76fc039" providerId="ADAL" clId="{EB858A36-AB28-4B04-B9A9-DE9DC862CB8E}" dt="2019-12-11T15:25:32.418" v="269"/>
          <ac:spMkLst>
            <pc:docMk/>
            <pc:sldMk cId="2009199262" sldId="279"/>
            <ac:spMk id="7" creationId="{8F0D598A-746A-40DE-9169-F58BB901497A}"/>
          </ac:spMkLst>
        </pc:spChg>
        <pc:spChg chg="add">
          <ac:chgData name="Miguel Lopez M" userId="c87fad10-2e85-47e3-aa4e-2d55a76fc039" providerId="ADAL" clId="{EB858A36-AB28-4B04-B9A9-DE9DC862CB8E}" dt="2019-12-11T15:25:32.418" v="269"/>
          <ac:spMkLst>
            <pc:docMk/>
            <pc:sldMk cId="2009199262" sldId="279"/>
            <ac:spMk id="8" creationId="{CAC92487-DBF5-4B25-9723-AACCC3EE40AB}"/>
          </ac:spMkLst>
        </pc:spChg>
        <pc:spChg chg="add">
          <ac:chgData name="Miguel Lopez M" userId="c87fad10-2e85-47e3-aa4e-2d55a76fc039" providerId="ADAL" clId="{EB858A36-AB28-4B04-B9A9-DE9DC862CB8E}" dt="2019-12-11T15:25:32.418" v="269"/>
          <ac:spMkLst>
            <pc:docMk/>
            <pc:sldMk cId="2009199262" sldId="279"/>
            <ac:spMk id="9" creationId="{6518308E-06E1-4DB4-84D9-6586AA6D4002}"/>
          </ac:spMkLst>
        </pc:spChg>
        <pc:spChg chg="add">
          <ac:chgData name="Miguel Lopez M" userId="c87fad10-2e85-47e3-aa4e-2d55a76fc039" providerId="ADAL" clId="{EB858A36-AB28-4B04-B9A9-DE9DC862CB8E}" dt="2019-12-11T15:25:32.418" v="269"/>
          <ac:spMkLst>
            <pc:docMk/>
            <pc:sldMk cId="2009199262" sldId="279"/>
            <ac:spMk id="10" creationId="{1D84C997-E600-4062-88B0-070D8343513D}"/>
          </ac:spMkLst>
        </pc:spChg>
        <pc:spChg chg="add">
          <ac:chgData name="Miguel Lopez M" userId="c87fad10-2e85-47e3-aa4e-2d55a76fc039" providerId="ADAL" clId="{EB858A36-AB28-4B04-B9A9-DE9DC862CB8E}" dt="2019-12-11T15:25:32.418" v="269"/>
          <ac:spMkLst>
            <pc:docMk/>
            <pc:sldMk cId="2009199262" sldId="279"/>
            <ac:spMk id="11" creationId="{25224C7C-3E2D-436E-A73F-8F26F6EA6EF3}"/>
          </ac:spMkLst>
        </pc:spChg>
        <pc:spChg chg="add">
          <ac:chgData name="Miguel Lopez M" userId="c87fad10-2e85-47e3-aa4e-2d55a76fc039" providerId="ADAL" clId="{EB858A36-AB28-4B04-B9A9-DE9DC862CB8E}" dt="2019-12-11T15:25:32.418" v="269"/>
          <ac:spMkLst>
            <pc:docMk/>
            <pc:sldMk cId="2009199262" sldId="279"/>
            <ac:spMk id="12" creationId="{A439B05C-0D9F-4F83-9CA9-A91762FD9EC3}"/>
          </ac:spMkLst>
        </pc:spChg>
      </pc:sldChg>
      <pc:sldChg chg="addSp delSp modSp add ord">
        <pc:chgData name="Miguel Lopez M" userId="c87fad10-2e85-47e3-aa4e-2d55a76fc039" providerId="ADAL" clId="{EB858A36-AB28-4B04-B9A9-DE9DC862CB8E}" dt="2019-12-12T15:45:51.047" v="1601" actId="20577"/>
        <pc:sldMkLst>
          <pc:docMk/>
          <pc:sldMk cId="3945682735" sldId="280"/>
        </pc:sldMkLst>
        <pc:spChg chg="mod">
          <ac:chgData name="Miguel Lopez M" userId="c87fad10-2e85-47e3-aa4e-2d55a76fc039" providerId="ADAL" clId="{EB858A36-AB28-4B04-B9A9-DE9DC862CB8E}" dt="2019-12-12T15:02:35.026" v="1567" actId="20577"/>
          <ac:spMkLst>
            <pc:docMk/>
            <pc:sldMk cId="3945682735" sldId="280"/>
            <ac:spMk id="2" creationId="{69961FF7-9E5D-46E7-A1AB-FBF332045FED}"/>
          </ac:spMkLst>
        </pc:spChg>
        <pc:spChg chg="mod">
          <ac:chgData name="Miguel Lopez M" userId="c87fad10-2e85-47e3-aa4e-2d55a76fc039" providerId="ADAL" clId="{EB858A36-AB28-4B04-B9A9-DE9DC862CB8E}" dt="2019-12-12T15:45:51.047" v="1601" actId="20577"/>
          <ac:spMkLst>
            <pc:docMk/>
            <pc:sldMk cId="3945682735" sldId="280"/>
            <ac:spMk id="3" creationId="{3306A4A9-7926-42C9-9748-9ED276C968A4}"/>
          </ac:spMkLst>
        </pc:spChg>
        <pc:spChg chg="mod">
          <ac:chgData name="Miguel Lopez M" userId="c87fad10-2e85-47e3-aa4e-2d55a76fc039" providerId="ADAL" clId="{EB858A36-AB28-4B04-B9A9-DE9DC862CB8E}" dt="2019-12-11T16:03:38.029" v="952" actId="1076"/>
          <ac:spMkLst>
            <pc:docMk/>
            <pc:sldMk cId="3945682735" sldId="280"/>
            <ac:spMk id="8" creationId="{E49B981F-92FE-4E78-AB00-E827F22ABB13}"/>
          </ac:spMkLst>
        </pc:spChg>
        <pc:spChg chg="mod">
          <ac:chgData name="Miguel Lopez M" userId="c87fad10-2e85-47e3-aa4e-2d55a76fc039" providerId="ADAL" clId="{EB858A36-AB28-4B04-B9A9-DE9DC862CB8E}" dt="2019-12-11T16:03:46.392" v="953" actId="1036"/>
          <ac:spMkLst>
            <pc:docMk/>
            <pc:sldMk cId="3945682735" sldId="280"/>
            <ac:spMk id="9" creationId="{B5D34A49-F4B1-432C-8FE6-5E5A21EC32D8}"/>
          </ac:spMkLst>
        </pc:spChg>
        <pc:picChg chg="del">
          <ac:chgData name="Miguel Lopez M" userId="c87fad10-2e85-47e3-aa4e-2d55a76fc039" providerId="ADAL" clId="{EB858A36-AB28-4B04-B9A9-DE9DC862CB8E}" dt="2019-12-11T15:49:19.595" v="733" actId="478"/>
          <ac:picMkLst>
            <pc:docMk/>
            <pc:sldMk cId="3945682735" sldId="280"/>
            <ac:picMk id="7" creationId="{61663FAA-BB40-4677-A5BF-82DA10D874DB}"/>
          </ac:picMkLst>
        </pc:picChg>
        <pc:picChg chg="add del mod">
          <ac:chgData name="Miguel Lopez M" userId="c87fad10-2e85-47e3-aa4e-2d55a76fc039" providerId="ADAL" clId="{EB858A36-AB28-4B04-B9A9-DE9DC862CB8E}" dt="2019-12-11T15:50:23.146" v="739" actId="478"/>
          <ac:picMkLst>
            <pc:docMk/>
            <pc:sldMk cId="3945682735" sldId="280"/>
            <ac:picMk id="12" creationId="{857BC6E5-AF40-45DB-BAB3-3ADD13FB285B}"/>
          </ac:picMkLst>
        </pc:picChg>
        <pc:picChg chg="add mod ord">
          <ac:chgData name="Miguel Lopez M" userId="c87fad10-2e85-47e3-aa4e-2d55a76fc039" providerId="ADAL" clId="{EB858A36-AB28-4B04-B9A9-DE9DC862CB8E}" dt="2019-12-11T16:03:33.022" v="951" actId="14100"/>
          <ac:picMkLst>
            <pc:docMk/>
            <pc:sldMk cId="3945682735" sldId="280"/>
            <ac:picMk id="13" creationId="{97E8352E-601B-440D-A74C-FF4D77AE1332}"/>
          </ac:picMkLst>
        </pc:picChg>
        <pc:cxnChg chg="mod">
          <ac:chgData name="Miguel Lopez M" userId="c87fad10-2e85-47e3-aa4e-2d55a76fc039" providerId="ADAL" clId="{EB858A36-AB28-4B04-B9A9-DE9DC862CB8E}" dt="2019-12-11T16:03:46.392" v="953" actId="1036"/>
          <ac:cxnSpMkLst>
            <pc:docMk/>
            <pc:sldMk cId="3945682735" sldId="280"/>
            <ac:cxnSpMk id="10" creationId="{360C6036-6384-4714-BF49-F21D313C0E02}"/>
          </ac:cxnSpMkLst>
        </pc:cxnChg>
        <pc:cxnChg chg="mod">
          <ac:chgData name="Miguel Lopez M" userId="c87fad10-2e85-47e3-aa4e-2d55a76fc039" providerId="ADAL" clId="{EB858A36-AB28-4B04-B9A9-DE9DC862CB8E}" dt="2019-12-11T16:03:46.392" v="953" actId="1036"/>
          <ac:cxnSpMkLst>
            <pc:docMk/>
            <pc:sldMk cId="3945682735" sldId="280"/>
            <ac:cxnSpMk id="11" creationId="{A2A70A14-51DD-4735-A7E8-EF82F35FD711}"/>
          </ac:cxnSpMkLst>
        </pc:cxnChg>
      </pc:sldChg>
      <pc:sldChg chg="delSp modSp add ord">
        <pc:chgData name="Miguel Lopez M" userId="c87fad10-2e85-47e3-aa4e-2d55a76fc039" providerId="ADAL" clId="{EB858A36-AB28-4B04-B9A9-DE9DC862CB8E}" dt="2019-12-12T15:02:23.278" v="1559" actId="20577"/>
        <pc:sldMkLst>
          <pc:docMk/>
          <pc:sldMk cId="18774186" sldId="281"/>
        </pc:sldMkLst>
        <pc:spChg chg="mod">
          <ac:chgData name="Miguel Lopez M" userId="c87fad10-2e85-47e3-aa4e-2d55a76fc039" providerId="ADAL" clId="{EB858A36-AB28-4B04-B9A9-DE9DC862CB8E}" dt="2019-12-12T15:02:23.278" v="1559" actId="20577"/>
          <ac:spMkLst>
            <pc:docMk/>
            <pc:sldMk cId="18774186" sldId="281"/>
            <ac:spMk id="2" creationId="{A6DD660C-DCAD-4964-9EBB-4CE875148093}"/>
          </ac:spMkLst>
        </pc:spChg>
        <pc:spChg chg="del">
          <ac:chgData name="Miguel Lopez M" userId="c87fad10-2e85-47e3-aa4e-2d55a76fc039" providerId="ADAL" clId="{EB858A36-AB28-4B04-B9A9-DE9DC862CB8E}" dt="2019-12-12T12:45:40.711" v="1228" actId="478"/>
          <ac:spMkLst>
            <pc:docMk/>
            <pc:sldMk cId="18774186" sldId="281"/>
            <ac:spMk id="3" creationId="{F29D2067-1025-44AF-8D2F-4066F419E4BE}"/>
          </ac:spMkLst>
        </pc:spChg>
        <pc:spChg chg="mod">
          <ac:chgData name="Miguel Lopez M" userId="c87fad10-2e85-47e3-aa4e-2d55a76fc039" providerId="ADAL" clId="{EB858A36-AB28-4B04-B9A9-DE9DC862CB8E}" dt="2019-12-12T14:30:39.351" v="1315" actId="1037"/>
          <ac:spMkLst>
            <pc:docMk/>
            <pc:sldMk cId="18774186" sldId="281"/>
            <ac:spMk id="7" creationId="{8F0D598A-746A-40DE-9169-F58BB901497A}"/>
          </ac:spMkLst>
        </pc:spChg>
        <pc:spChg chg="mod">
          <ac:chgData name="Miguel Lopez M" userId="c87fad10-2e85-47e3-aa4e-2d55a76fc039" providerId="ADAL" clId="{EB858A36-AB28-4B04-B9A9-DE9DC862CB8E}" dt="2019-12-12T14:30:39.351" v="1315" actId="1037"/>
          <ac:spMkLst>
            <pc:docMk/>
            <pc:sldMk cId="18774186" sldId="281"/>
            <ac:spMk id="8" creationId="{CAC92487-DBF5-4B25-9723-AACCC3EE40AB}"/>
          </ac:spMkLst>
        </pc:spChg>
        <pc:spChg chg="mod">
          <ac:chgData name="Miguel Lopez M" userId="c87fad10-2e85-47e3-aa4e-2d55a76fc039" providerId="ADAL" clId="{EB858A36-AB28-4B04-B9A9-DE9DC862CB8E}" dt="2019-12-12T14:30:39.351" v="1315" actId="1037"/>
          <ac:spMkLst>
            <pc:docMk/>
            <pc:sldMk cId="18774186" sldId="281"/>
            <ac:spMk id="9" creationId="{6518308E-06E1-4DB4-84D9-6586AA6D4002}"/>
          </ac:spMkLst>
        </pc:spChg>
        <pc:spChg chg="del mod">
          <ac:chgData name="Miguel Lopez M" userId="c87fad10-2e85-47e3-aa4e-2d55a76fc039" providerId="ADAL" clId="{EB858A36-AB28-4B04-B9A9-DE9DC862CB8E}" dt="2019-12-11T15:56:15.900" v="787"/>
          <ac:spMkLst>
            <pc:docMk/>
            <pc:sldMk cId="18774186" sldId="281"/>
            <ac:spMk id="10" creationId="{1D84C997-E600-4062-88B0-070D8343513D}"/>
          </ac:spMkLst>
        </pc:spChg>
        <pc:spChg chg="mod">
          <ac:chgData name="Miguel Lopez M" userId="c87fad10-2e85-47e3-aa4e-2d55a76fc039" providerId="ADAL" clId="{EB858A36-AB28-4B04-B9A9-DE9DC862CB8E}" dt="2019-12-12T14:30:39.351" v="1315" actId="1037"/>
          <ac:spMkLst>
            <pc:docMk/>
            <pc:sldMk cId="18774186" sldId="281"/>
            <ac:spMk id="11" creationId="{25224C7C-3E2D-436E-A73F-8F26F6EA6EF3}"/>
          </ac:spMkLst>
        </pc:spChg>
        <pc:spChg chg="mod">
          <ac:chgData name="Miguel Lopez M" userId="c87fad10-2e85-47e3-aa4e-2d55a76fc039" providerId="ADAL" clId="{EB858A36-AB28-4B04-B9A9-DE9DC862CB8E}" dt="2019-12-12T14:30:39.351" v="1315" actId="1037"/>
          <ac:spMkLst>
            <pc:docMk/>
            <pc:sldMk cId="18774186" sldId="281"/>
            <ac:spMk id="12" creationId="{A439B05C-0D9F-4F83-9CA9-A91762FD9EC3}"/>
          </ac:spMkLst>
        </pc:spChg>
      </pc:sldChg>
      <pc:sldChg chg="delSp modSp add">
        <pc:chgData name="Miguel Lopez M" userId="c87fad10-2e85-47e3-aa4e-2d55a76fc039" providerId="ADAL" clId="{EB858A36-AB28-4B04-B9A9-DE9DC862CB8E}" dt="2019-12-12T15:02:31.526" v="1565" actId="20577"/>
        <pc:sldMkLst>
          <pc:docMk/>
          <pc:sldMk cId="374963940" sldId="282"/>
        </pc:sldMkLst>
        <pc:spChg chg="mod">
          <ac:chgData name="Miguel Lopez M" userId="c87fad10-2e85-47e3-aa4e-2d55a76fc039" providerId="ADAL" clId="{EB858A36-AB28-4B04-B9A9-DE9DC862CB8E}" dt="2019-12-12T15:02:31.526" v="1565" actId="20577"/>
          <ac:spMkLst>
            <pc:docMk/>
            <pc:sldMk cId="374963940" sldId="282"/>
            <ac:spMk id="2" creationId="{A6DD660C-DCAD-4964-9EBB-4CE875148093}"/>
          </ac:spMkLst>
        </pc:spChg>
        <pc:spChg chg="del">
          <ac:chgData name="Miguel Lopez M" userId="c87fad10-2e85-47e3-aa4e-2d55a76fc039" providerId="ADAL" clId="{EB858A36-AB28-4B04-B9A9-DE9DC862CB8E}" dt="2019-12-12T12:45:45.940" v="1230" actId="478"/>
          <ac:spMkLst>
            <pc:docMk/>
            <pc:sldMk cId="374963940" sldId="282"/>
            <ac:spMk id="3" creationId="{F29D2067-1025-44AF-8D2F-4066F419E4BE}"/>
          </ac:spMkLst>
        </pc:spChg>
        <pc:spChg chg="mod">
          <ac:chgData name="Miguel Lopez M" userId="c87fad10-2e85-47e3-aa4e-2d55a76fc039" providerId="ADAL" clId="{EB858A36-AB28-4B04-B9A9-DE9DC862CB8E}" dt="2019-12-12T14:31:07.589" v="1321" actId="1037"/>
          <ac:spMkLst>
            <pc:docMk/>
            <pc:sldMk cId="374963940" sldId="282"/>
            <ac:spMk id="7" creationId="{8F0D598A-746A-40DE-9169-F58BB901497A}"/>
          </ac:spMkLst>
        </pc:spChg>
        <pc:spChg chg="mod">
          <ac:chgData name="Miguel Lopez M" userId="c87fad10-2e85-47e3-aa4e-2d55a76fc039" providerId="ADAL" clId="{EB858A36-AB28-4B04-B9A9-DE9DC862CB8E}" dt="2019-12-12T14:31:07.589" v="1321" actId="1037"/>
          <ac:spMkLst>
            <pc:docMk/>
            <pc:sldMk cId="374963940" sldId="282"/>
            <ac:spMk id="8" creationId="{CAC92487-DBF5-4B25-9723-AACCC3EE40AB}"/>
          </ac:spMkLst>
        </pc:spChg>
        <pc:spChg chg="mod">
          <ac:chgData name="Miguel Lopez M" userId="c87fad10-2e85-47e3-aa4e-2d55a76fc039" providerId="ADAL" clId="{EB858A36-AB28-4B04-B9A9-DE9DC862CB8E}" dt="2019-12-12T14:31:07.589" v="1321" actId="1037"/>
          <ac:spMkLst>
            <pc:docMk/>
            <pc:sldMk cId="374963940" sldId="282"/>
            <ac:spMk id="9" creationId="{6518308E-06E1-4DB4-84D9-6586AA6D4002}"/>
          </ac:spMkLst>
        </pc:spChg>
        <pc:spChg chg="mod">
          <ac:chgData name="Miguel Lopez M" userId="c87fad10-2e85-47e3-aa4e-2d55a76fc039" providerId="ADAL" clId="{EB858A36-AB28-4B04-B9A9-DE9DC862CB8E}" dt="2019-12-12T14:31:07.589" v="1321" actId="1037"/>
          <ac:spMkLst>
            <pc:docMk/>
            <pc:sldMk cId="374963940" sldId="282"/>
            <ac:spMk id="11" creationId="{25224C7C-3E2D-436E-A73F-8F26F6EA6EF3}"/>
          </ac:spMkLst>
        </pc:spChg>
        <pc:spChg chg="mod">
          <ac:chgData name="Miguel Lopez M" userId="c87fad10-2e85-47e3-aa4e-2d55a76fc039" providerId="ADAL" clId="{EB858A36-AB28-4B04-B9A9-DE9DC862CB8E}" dt="2019-12-12T14:31:07.589" v="1321" actId="1037"/>
          <ac:spMkLst>
            <pc:docMk/>
            <pc:sldMk cId="374963940" sldId="282"/>
            <ac:spMk id="12" creationId="{A439B05C-0D9F-4F83-9CA9-A91762FD9EC3}"/>
          </ac:spMkLst>
        </pc:spChg>
      </pc:sldChg>
      <pc:sldChg chg="add del">
        <pc:chgData name="Miguel Lopez M" userId="c87fad10-2e85-47e3-aa4e-2d55a76fc039" providerId="ADAL" clId="{EB858A36-AB28-4B04-B9A9-DE9DC862CB8E}" dt="2019-12-11T15:58:26.428" v="817" actId="2696"/>
        <pc:sldMkLst>
          <pc:docMk/>
          <pc:sldMk cId="3670724250" sldId="282"/>
        </pc:sldMkLst>
      </pc:sldChg>
      <pc:sldChg chg="delSp modSp add">
        <pc:chgData name="Miguel Lopez M" userId="c87fad10-2e85-47e3-aa4e-2d55a76fc039" providerId="ADAL" clId="{EB858A36-AB28-4B04-B9A9-DE9DC862CB8E}" dt="2019-12-12T15:02:40.391" v="1569" actId="20577"/>
        <pc:sldMkLst>
          <pc:docMk/>
          <pc:sldMk cId="809348503" sldId="283"/>
        </pc:sldMkLst>
        <pc:spChg chg="mod">
          <ac:chgData name="Miguel Lopez M" userId="c87fad10-2e85-47e3-aa4e-2d55a76fc039" providerId="ADAL" clId="{EB858A36-AB28-4B04-B9A9-DE9DC862CB8E}" dt="2019-12-12T15:02:40.391" v="1569" actId="20577"/>
          <ac:spMkLst>
            <pc:docMk/>
            <pc:sldMk cId="809348503" sldId="283"/>
            <ac:spMk id="2" creationId="{69961FF7-9E5D-46E7-A1AB-FBF332045FED}"/>
          </ac:spMkLst>
        </pc:spChg>
        <pc:spChg chg="mod">
          <ac:chgData name="Miguel Lopez M" userId="c87fad10-2e85-47e3-aa4e-2d55a76fc039" providerId="ADAL" clId="{EB858A36-AB28-4B04-B9A9-DE9DC862CB8E}" dt="2019-12-12T14:35:59.670" v="1351" actId="20577"/>
          <ac:spMkLst>
            <pc:docMk/>
            <pc:sldMk cId="809348503" sldId="283"/>
            <ac:spMk id="3" creationId="{3306A4A9-7926-42C9-9748-9ED276C968A4}"/>
          </ac:spMkLst>
        </pc:spChg>
        <pc:spChg chg="del">
          <ac:chgData name="Miguel Lopez M" userId="c87fad10-2e85-47e3-aa4e-2d55a76fc039" providerId="ADAL" clId="{EB858A36-AB28-4B04-B9A9-DE9DC862CB8E}" dt="2019-12-11T16:24:17.512" v="1077" actId="478"/>
          <ac:spMkLst>
            <pc:docMk/>
            <pc:sldMk cId="809348503" sldId="283"/>
            <ac:spMk id="8" creationId="{E49B981F-92FE-4E78-AB00-E827F22ABB13}"/>
          </ac:spMkLst>
        </pc:spChg>
        <pc:spChg chg="del">
          <ac:chgData name="Miguel Lopez M" userId="c87fad10-2e85-47e3-aa4e-2d55a76fc039" providerId="ADAL" clId="{EB858A36-AB28-4B04-B9A9-DE9DC862CB8E}" dt="2019-12-12T08:31:15.047" v="1183" actId="478"/>
          <ac:spMkLst>
            <pc:docMk/>
            <pc:sldMk cId="809348503" sldId="283"/>
            <ac:spMk id="9" creationId="{B5D34A49-F4B1-432C-8FE6-5E5A21EC32D8}"/>
          </ac:spMkLst>
        </pc:spChg>
        <pc:picChg chg="del">
          <ac:chgData name="Miguel Lopez M" userId="c87fad10-2e85-47e3-aa4e-2d55a76fc039" providerId="ADAL" clId="{EB858A36-AB28-4B04-B9A9-DE9DC862CB8E}" dt="2019-12-11T16:24:15.065" v="1076" actId="478"/>
          <ac:picMkLst>
            <pc:docMk/>
            <pc:sldMk cId="809348503" sldId="283"/>
            <ac:picMk id="13" creationId="{97E8352E-601B-440D-A74C-FF4D77AE1332}"/>
          </ac:picMkLst>
        </pc:picChg>
        <pc:cxnChg chg="del">
          <ac:chgData name="Miguel Lopez M" userId="c87fad10-2e85-47e3-aa4e-2d55a76fc039" providerId="ADAL" clId="{EB858A36-AB28-4B04-B9A9-DE9DC862CB8E}" dt="2019-12-12T08:31:13.064" v="1182" actId="478"/>
          <ac:cxnSpMkLst>
            <pc:docMk/>
            <pc:sldMk cId="809348503" sldId="283"/>
            <ac:cxnSpMk id="10" creationId="{360C6036-6384-4714-BF49-F21D313C0E02}"/>
          </ac:cxnSpMkLst>
        </pc:cxnChg>
        <pc:cxnChg chg="del">
          <ac:chgData name="Miguel Lopez M" userId="c87fad10-2e85-47e3-aa4e-2d55a76fc039" providerId="ADAL" clId="{EB858A36-AB28-4B04-B9A9-DE9DC862CB8E}" dt="2019-12-12T08:31:11.769" v="1181" actId="478"/>
          <ac:cxnSpMkLst>
            <pc:docMk/>
            <pc:sldMk cId="809348503" sldId="283"/>
            <ac:cxnSpMk id="11" creationId="{A2A70A14-51DD-4735-A7E8-EF82F35FD711}"/>
          </ac:cxnSpMkLst>
        </pc:cxnChg>
      </pc:sldChg>
      <pc:sldChg chg="delSp modSp add">
        <pc:chgData name="Miguel Lopez M" userId="c87fad10-2e85-47e3-aa4e-2d55a76fc039" providerId="ADAL" clId="{EB858A36-AB28-4B04-B9A9-DE9DC862CB8E}" dt="2019-12-12T15:02:29.110" v="1563" actId="20577"/>
        <pc:sldMkLst>
          <pc:docMk/>
          <pc:sldMk cId="2646551929" sldId="284"/>
        </pc:sldMkLst>
        <pc:spChg chg="mod">
          <ac:chgData name="Miguel Lopez M" userId="c87fad10-2e85-47e3-aa4e-2d55a76fc039" providerId="ADAL" clId="{EB858A36-AB28-4B04-B9A9-DE9DC862CB8E}" dt="2019-12-12T15:02:29.110" v="1563" actId="20577"/>
          <ac:spMkLst>
            <pc:docMk/>
            <pc:sldMk cId="2646551929" sldId="284"/>
            <ac:spMk id="2" creationId="{A6DD660C-DCAD-4964-9EBB-4CE875148093}"/>
          </ac:spMkLst>
        </pc:spChg>
        <pc:spChg chg="del">
          <ac:chgData name="Miguel Lopez M" userId="c87fad10-2e85-47e3-aa4e-2d55a76fc039" providerId="ADAL" clId="{EB858A36-AB28-4B04-B9A9-DE9DC862CB8E}" dt="2019-12-12T12:45:44.175" v="1229" actId="478"/>
          <ac:spMkLst>
            <pc:docMk/>
            <pc:sldMk cId="2646551929" sldId="284"/>
            <ac:spMk id="3" creationId="{F29D2067-1025-44AF-8D2F-4066F419E4BE}"/>
          </ac:spMkLst>
        </pc:spChg>
        <pc:spChg chg="mod">
          <ac:chgData name="Miguel Lopez M" userId="c87fad10-2e85-47e3-aa4e-2d55a76fc039" providerId="ADAL" clId="{EB858A36-AB28-4B04-B9A9-DE9DC862CB8E}" dt="2019-12-12T14:30:58.549" v="1318" actId="1037"/>
          <ac:spMkLst>
            <pc:docMk/>
            <pc:sldMk cId="2646551929" sldId="284"/>
            <ac:spMk id="7" creationId="{8F0D598A-746A-40DE-9169-F58BB901497A}"/>
          </ac:spMkLst>
        </pc:spChg>
        <pc:spChg chg="mod">
          <ac:chgData name="Miguel Lopez M" userId="c87fad10-2e85-47e3-aa4e-2d55a76fc039" providerId="ADAL" clId="{EB858A36-AB28-4B04-B9A9-DE9DC862CB8E}" dt="2019-12-12T14:30:58.549" v="1318" actId="1037"/>
          <ac:spMkLst>
            <pc:docMk/>
            <pc:sldMk cId="2646551929" sldId="284"/>
            <ac:spMk id="8" creationId="{CAC92487-DBF5-4B25-9723-AACCC3EE40AB}"/>
          </ac:spMkLst>
        </pc:spChg>
        <pc:spChg chg="mod">
          <ac:chgData name="Miguel Lopez M" userId="c87fad10-2e85-47e3-aa4e-2d55a76fc039" providerId="ADAL" clId="{EB858A36-AB28-4B04-B9A9-DE9DC862CB8E}" dt="2019-12-12T14:30:58.549" v="1318" actId="1037"/>
          <ac:spMkLst>
            <pc:docMk/>
            <pc:sldMk cId="2646551929" sldId="284"/>
            <ac:spMk id="9" creationId="{6518308E-06E1-4DB4-84D9-6586AA6D4002}"/>
          </ac:spMkLst>
        </pc:spChg>
        <pc:spChg chg="mod">
          <ac:chgData name="Miguel Lopez M" userId="c87fad10-2e85-47e3-aa4e-2d55a76fc039" providerId="ADAL" clId="{EB858A36-AB28-4B04-B9A9-DE9DC862CB8E}" dt="2019-12-12T14:30:58.549" v="1318" actId="1037"/>
          <ac:spMkLst>
            <pc:docMk/>
            <pc:sldMk cId="2646551929" sldId="284"/>
            <ac:spMk id="11" creationId="{25224C7C-3E2D-436E-A73F-8F26F6EA6EF3}"/>
          </ac:spMkLst>
        </pc:spChg>
        <pc:spChg chg="mod">
          <ac:chgData name="Miguel Lopez M" userId="c87fad10-2e85-47e3-aa4e-2d55a76fc039" providerId="ADAL" clId="{EB858A36-AB28-4B04-B9A9-DE9DC862CB8E}" dt="2019-12-12T14:30:58.549" v="1318" actId="1037"/>
          <ac:spMkLst>
            <pc:docMk/>
            <pc:sldMk cId="2646551929" sldId="284"/>
            <ac:spMk id="12" creationId="{A439B05C-0D9F-4F83-9CA9-A91762FD9EC3}"/>
          </ac:spMkLst>
        </pc:spChg>
      </pc:sldChg>
      <pc:sldChg chg="modSp add del ord">
        <pc:chgData name="Miguel Lopez M" userId="c87fad10-2e85-47e3-aa4e-2d55a76fc039" providerId="ADAL" clId="{EB858A36-AB28-4B04-B9A9-DE9DC862CB8E}" dt="2019-12-12T08:26:21.656" v="1153" actId="2696"/>
        <pc:sldMkLst>
          <pc:docMk/>
          <pc:sldMk cId="477471228" sldId="285"/>
        </pc:sldMkLst>
        <pc:spChg chg="mod">
          <ac:chgData name="Miguel Lopez M" userId="c87fad10-2e85-47e3-aa4e-2d55a76fc039" providerId="ADAL" clId="{EB858A36-AB28-4B04-B9A9-DE9DC862CB8E}" dt="2019-12-12T08:25:56.572" v="1150" actId="20577"/>
          <ac:spMkLst>
            <pc:docMk/>
            <pc:sldMk cId="477471228" sldId="285"/>
            <ac:spMk id="2" creationId="{20A2E232-FC50-4654-AFC1-451CF2C58DDC}"/>
          </ac:spMkLst>
        </pc:spChg>
      </pc:sldChg>
      <pc:sldChg chg="modSp add ord">
        <pc:chgData name="Miguel Lopez M" userId="c87fad10-2e85-47e3-aa4e-2d55a76fc039" providerId="ADAL" clId="{EB858A36-AB28-4B04-B9A9-DE9DC862CB8E}" dt="2019-12-12T15:02:26.198" v="1561" actId="20577"/>
        <pc:sldMkLst>
          <pc:docMk/>
          <pc:sldMk cId="1612271981" sldId="286"/>
        </pc:sldMkLst>
        <pc:spChg chg="mod">
          <ac:chgData name="Miguel Lopez M" userId="c87fad10-2e85-47e3-aa4e-2d55a76fc039" providerId="ADAL" clId="{EB858A36-AB28-4B04-B9A9-DE9DC862CB8E}" dt="2019-12-12T15:02:26.198" v="1561" actId="20577"/>
          <ac:spMkLst>
            <pc:docMk/>
            <pc:sldMk cId="1612271981" sldId="286"/>
            <ac:spMk id="2" creationId="{69961FF7-9E5D-46E7-A1AB-FBF332045FED}"/>
          </ac:spMkLst>
        </pc:spChg>
        <pc:spChg chg="mod">
          <ac:chgData name="Miguel Lopez M" userId="c87fad10-2e85-47e3-aa4e-2d55a76fc039" providerId="ADAL" clId="{EB858A36-AB28-4B04-B9A9-DE9DC862CB8E}" dt="2019-12-12T14:57:34.162" v="1505" actId="20577"/>
          <ac:spMkLst>
            <pc:docMk/>
            <pc:sldMk cId="1612271981" sldId="286"/>
            <ac:spMk id="3" creationId="{3306A4A9-7926-42C9-9748-9ED276C968A4}"/>
          </ac:spMkLst>
        </pc:spChg>
      </pc:sldChg>
      <pc:sldChg chg="modSp add">
        <pc:chgData name="Miguel Lopez M" userId="c87fad10-2e85-47e3-aa4e-2d55a76fc039" providerId="ADAL" clId="{EB858A36-AB28-4B04-B9A9-DE9DC862CB8E}" dt="2019-12-12T15:02:11.212" v="1551" actId="20577"/>
        <pc:sldMkLst>
          <pc:docMk/>
          <pc:sldMk cId="4271181319" sldId="287"/>
        </pc:sldMkLst>
        <pc:spChg chg="mod">
          <ac:chgData name="Miguel Lopez M" userId="c87fad10-2e85-47e3-aa4e-2d55a76fc039" providerId="ADAL" clId="{EB858A36-AB28-4B04-B9A9-DE9DC862CB8E}" dt="2019-12-12T15:02:11.212" v="1551" actId="20577"/>
          <ac:spMkLst>
            <pc:docMk/>
            <pc:sldMk cId="4271181319" sldId="287"/>
            <ac:spMk id="2" creationId="{69961FF7-9E5D-46E7-A1AB-FBF332045FED}"/>
          </ac:spMkLst>
        </pc:spChg>
        <pc:spChg chg="mod">
          <ac:chgData name="Miguel Lopez M" userId="c87fad10-2e85-47e3-aa4e-2d55a76fc039" providerId="ADAL" clId="{EB858A36-AB28-4B04-B9A9-DE9DC862CB8E}" dt="2019-12-12T14:53:04.244" v="1478" actId="20577"/>
          <ac:spMkLst>
            <pc:docMk/>
            <pc:sldMk cId="4271181319" sldId="287"/>
            <ac:spMk id="3" creationId="{3306A4A9-7926-42C9-9748-9ED276C968A4}"/>
          </ac:spMkLst>
        </pc:spChg>
      </pc:sldChg>
      <pc:sldChg chg="modSp add">
        <pc:chgData name="Miguel Lopez M" userId="c87fad10-2e85-47e3-aa4e-2d55a76fc039" providerId="ADAL" clId="{EB858A36-AB28-4B04-B9A9-DE9DC862CB8E}" dt="2019-12-12T15:02:13.542" v="1553" actId="20577"/>
        <pc:sldMkLst>
          <pc:docMk/>
          <pc:sldMk cId="1914374294" sldId="288"/>
        </pc:sldMkLst>
        <pc:spChg chg="mod">
          <ac:chgData name="Miguel Lopez M" userId="c87fad10-2e85-47e3-aa4e-2d55a76fc039" providerId="ADAL" clId="{EB858A36-AB28-4B04-B9A9-DE9DC862CB8E}" dt="2019-12-12T15:02:13.542" v="1553" actId="20577"/>
          <ac:spMkLst>
            <pc:docMk/>
            <pc:sldMk cId="1914374294" sldId="288"/>
            <ac:spMk id="2" creationId="{69961FF7-9E5D-46E7-A1AB-FBF332045FED}"/>
          </ac:spMkLst>
        </pc:spChg>
        <pc:spChg chg="mod">
          <ac:chgData name="Miguel Lopez M" userId="c87fad10-2e85-47e3-aa4e-2d55a76fc039" providerId="ADAL" clId="{EB858A36-AB28-4B04-B9A9-DE9DC862CB8E}" dt="2019-12-12T14:51:58.231" v="1474"/>
          <ac:spMkLst>
            <pc:docMk/>
            <pc:sldMk cId="1914374294" sldId="288"/>
            <ac:spMk id="3" creationId="{3306A4A9-7926-42C9-9748-9ED276C968A4}"/>
          </ac:spMkLst>
        </pc:spChg>
      </pc:sldChg>
      <pc:sldChg chg="addSp modSp add">
        <pc:chgData name="Miguel Lopez M" userId="c87fad10-2e85-47e3-aa4e-2d55a76fc039" providerId="ADAL" clId="{EB858A36-AB28-4B04-B9A9-DE9DC862CB8E}" dt="2019-12-12T15:41:55.954" v="1587" actId="1036"/>
        <pc:sldMkLst>
          <pc:docMk/>
          <pc:sldMk cId="333963020" sldId="289"/>
        </pc:sldMkLst>
        <pc:spChg chg="mod">
          <ac:chgData name="Miguel Lopez M" userId="c87fad10-2e85-47e3-aa4e-2d55a76fc039" providerId="ADAL" clId="{EB858A36-AB28-4B04-B9A9-DE9DC862CB8E}" dt="2019-12-12T15:41:24.087" v="1579"/>
          <ac:spMkLst>
            <pc:docMk/>
            <pc:sldMk cId="333963020" sldId="289"/>
            <ac:spMk id="2" creationId="{69961FF7-9E5D-46E7-A1AB-FBF332045FED}"/>
          </ac:spMkLst>
        </pc:spChg>
        <pc:spChg chg="mod">
          <ac:chgData name="Miguel Lopez M" userId="c87fad10-2e85-47e3-aa4e-2d55a76fc039" providerId="ADAL" clId="{EB858A36-AB28-4B04-B9A9-DE9DC862CB8E}" dt="2019-12-12T15:41:44.160" v="1581" actId="6549"/>
          <ac:spMkLst>
            <pc:docMk/>
            <pc:sldMk cId="333963020" sldId="289"/>
            <ac:spMk id="3" creationId="{3306A4A9-7926-42C9-9748-9ED276C968A4}"/>
          </ac:spMkLst>
        </pc:spChg>
        <pc:spChg chg="add mod">
          <ac:chgData name="Miguel Lopez M" userId="c87fad10-2e85-47e3-aa4e-2d55a76fc039" providerId="ADAL" clId="{EB858A36-AB28-4B04-B9A9-DE9DC862CB8E}" dt="2019-12-12T15:41:55.954" v="1587" actId="1036"/>
          <ac:spMkLst>
            <pc:docMk/>
            <pc:sldMk cId="333963020" sldId="289"/>
            <ac:spMk id="7" creationId="{D75BB160-9D89-4208-A6E1-F765F1E187EA}"/>
          </ac:spMkLst>
        </pc:spChg>
        <pc:spChg chg="add mod">
          <ac:chgData name="Miguel Lopez M" userId="c87fad10-2e85-47e3-aa4e-2d55a76fc039" providerId="ADAL" clId="{EB858A36-AB28-4B04-B9A9-DE9DC862CB8E}" dt="2019-12-12T15:41:55.954" v="1587" actId="1036"/>
          <ac:spMkLst>
            <pc:docMk/>
            <pc:sldMk cId="333963020" sldId="289"/>
            <ac:spMk id="8" creationId="{FF2D0BF8-C312-4FE2-BF94-8753FB760D1A}"/>
          </ac:spMkLst>
        </pc:spChg>
        <pc:spChg chg="add mod">
          <ac:chgData name="Miguel Lopez M" userId="c87fad10-2e85-47e3-aa4e-2d55a76fc039" providerId="ADAL" clId="{EB858A36-AB28-4B04-B9A9-DE9DC862CB8E}" dt="2019-12-12T15:41:55.954" v="1587" actId="1036"/>
          <ac:spMkLst>
            <pc:docMk/>
            <pc:sldMk cId="333963020" sldId="289"/>
            <ac:spMk id="9" creationId="{F1A34C7E-97F1-4483-BDBA-F9F239F578B3}"/>
          </ac:spMkLst>
        </pc:spChg>
        <pc:spChg chg="add mod">
          <ac:chgData name="Miguel Lopez M" userId="c87fad10-2e85-47e3-aa4e-2d55a76fc039" providerId="ADAL" clId="{EB858A36-AB28-4B04-B9A9-DE9DC862CB8E}" dt="2019-12-12T15:41:55.954" v="1587" actId="1036"/>
          <ac:spMkLst>
            <pc:docMk/>
            <pc:sldMk cId="333963020" sldId="289"/>
            <ac:spMk id="10" creationId="{33AA5462-C05B-4724-AF65-78ABC4B8DCB3}"/>
          </ac:spMkLst>
        </pc:spChg>
      </pc:sldChg>
      <pc:sldMasterChg chg="modSp">
        <pc:chgData name="Miguel Lopez M" userId="c87fad10-2e85-47e3-aa4e-2d55a76fc039" providerId="ADAL" clId="{EB858A36-AB28-4B04-B9A9-DE9DC862CB8E}" dt="2019-12-11T16:09:46.795" v="1038" actId="20577"/>
        <pc:sldMasterMkLst>
          <pc:docMk/>
          <pc:sldMasterMk cId="0" sldId="2147483648"/>
        </pc:sldMasterMkLst>
        <pc:spChg chg="mod">
          <ac:chgData name="Miguel Lopez M" userId="c87fad10-2e85-47e3-aa4e-2d55a76fc039" providerId="ADAL" clId="{EB858A36-AB28-4B04-B9A9-DE9DC862CB8E}" dt="2019-12-11T16:09:46.795" v="1038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12/12/2019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4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13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Nov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Miguel López, Ericsson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Miguel López, Ericsson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sv-SE"/>
              <a:t>Nov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Nov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Miguel López, Ericsson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Nov 2019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Miguel López, Ericsson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Nov 2019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Miguel López, Ericsson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Nov 2019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Miguel López, Ericsson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Nov 2019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Miguel López, Ericsson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Nov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Miguel López, Ericsson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Nov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Miguel López, Ericsson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sv-SE"/>
              <a:t>Nov 2019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Miguel López, Ericsson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802.11-19/1910r1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5.png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P matrices to support more than 8 TX chains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2019-11-07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sv-SE"/>
              <a:t>Nov 2019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Miguel López, Ericsson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82255818"/>
              </p:ext>
            </p:extLst>
          </p:nvPr>
        </p:nvGraphicFramePr>
        <p:xfrm>
          <a:off x="985838" y="2420938"/>
          <a:ext cx="10220325" cy="2473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Document" r:id="rId4" imgW="10466184" imgH="2539535" progId="Word.Document.8">
                  <p:embed/>
                </p:oleObj>
              </mc:Choice>
              <mc:Fallback>
                <p:oleObj name="Document" r:id="rId4" imgW="10466184" imgH="2539535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5838" y="2420938"/>
                        <a:ext cx="10220325" cy="247332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752CC4-532D-4E34-8137-61C4550C0E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Remarks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4757D76-61A6-4E49-9C45-EC853D582EB3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>
                  <a:buFont typeface="Arial" panose="020B0604020202020204" pitchFamily="34" charset="0"/>
                  <a:buChar char="•"/>
                </a:pPr>
                <a:r>
                  <a:rPr lang="sv-SE" dirty="0"/>
                  <a:t>Since both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sv-SE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sv-SE" i="1">
                            <a:latin typeface="Cambria Math" panose="02040503050406030204" pitchFamily="18" charset="0"/>
                          </a:rPr>
                          <m:t>𝑴</m:t>
                        </m:r>
                      </m:e>
                      <m:sub>
                        <m:r>
                          <a:rPr lang="sv-SE" i="1">
                            <a:latin typeface="Cambria Math" panose="02040503050406030204" pitchFamily="18" charset="0"/>
                          </a:rPr>
                          <m:t>𝟏𝟔</m:t>
                        </m:r>
                      </m:sub>
                      <m:sup>
                        <m:r>
                          <a:rPr lang="sv-SE" b="1" i="1" smtClean="0">
                            <a:latin typeface="Cambria Math" panose="02040503050406030204" pitchFamily="18" charset="0"/>
                          </a:rPr>
                          <m:t>𝒆</m:t>
                        </m:r>
                      </m:sup>
                    </m:sSubSup>
                  </m:oMath>
                </a14:m>
                <a:r>
                  <a:rPr lang="sv-SE" dirty="0"/>
                  <a:t> and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sv-SE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sv-SE" i="1">
                            <a:latin typeface="Cambria Math" panose="02040503050406030204" pitchFamily="18" charset="0"/>
                          </a:rPr>
                          <m:t>𝑴</m:t>
                        </m:r>
                      </m:e>
                      <m:sub>
                        <m:r>
                          <a:rPr lang="sv-SE" i="1">
                            <a:latin typeface="Cambria Math" panose="02040503050406030204" pitchFamily="18" charset="0"/>
                          </a:rPr>
                          <m:t>𝟏𝟔</m:t>
                        </m:r>
                      </m:sub>
                      <m:sup>
                        <m:r>
                          <a:rPr lang="sv-SE" i="1">
                            <a:latin typeface="Cambria Math" panose="02040503050406030204" pitchFamily="18" charset="0"/>
                          </a:rPr>
                          <m:t>𝒐</m:t>
                        </m:r>
                      </m:sup>
                    </m:sSubSup>
                  </m:oMath>
                </a14:m>
                <a:r>
                  <a:rPr lang="sv-SE" dirty="0"/>
                  <a:t> have full rank, the RX can estimate the channel at both even and odd subcarriers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sv-SE" dirty="0">
                    <a:sym typeface="Wingdings" panose="05000000000000000000" pitchFamily="2" charset="2"/>
                  </a:rPr>
                  <a:t>RX complexity is reduced when compared to the use of P-matrices of the same order and without zero elements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sv-SE" dirty="0">
                    <a:sym typeface="Wingdings" panose="05000000000000000000" pitchFamily="2" charset="2"/>
                  </a:rPr>
                  <a:t>We have given </a:t>
                </a:r>
                <a:r>
                  <a:rPr lang="sv-SE" i="1" dirty="0">
                    <a:sym typeface="Wingdings" panose="05000000000000000000" pitchFamily="2" charset="2"/>
                  </a:rPr>
                  <a:t>one example </a:t>
                </a:r>
                <a:r>
                  <a:rPr lang="sv-SE" dirty="0">
                    <a:sym typeface="Wingdings" panose="05000000000000000000" pitchFamily="2" charset="2"/>
                  </a:rPr>
                  <a:t>to illustrate the proposal. It is straightforward to generate many more examples to fit the requirements of different use cases regarding number of TX antennas, complexity reduction at RX and/or resolution of the channel estimates in the frequency domain, see the Appendix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sv-SE" dirty="0">
                    <a:sym typeface="Wingdings" panose="05000000000000000000" pitchFamily="2" charset="2"/>
                  </a:rPr>
                  <a:t>The P-matrices are applied only to non-pilot subcarriers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4757D76-61A6-4E49-9C45-EC853D582EB3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765" t="-1185" r="-1059" b="-148"/>
                </a:stretch>
              </a:blipFill>
            </p:spPr>
            <p:txBody>
              <a:bodyPr/>
              <a:lstStyle/>
              <a:p>
                <a:r>
                  <a:rPr lang="sv-S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8A4AD5-5167-465E-86A3-EB876788B20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CCFB3B-0C09-4464-8EF1-FA38131B1DD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Miguel López, Ericsson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8B908C9-C014-4C98-9D45-53B7BA996F8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/>
              <a:t>Nov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04044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BB0F5D-6AFA-41F0-AA60-7907DC341C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0416A8-0453-4613-A470-E48AFD7EBB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sv-SE" dirty="0"/>
              <a:t>It has been pointed out that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sv-SE" dirty="0"/>
              <a:t>P matrices with zeros of any order can be generated from smaller matrices and thus allow the re-use of the already standardized P matrices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sv-SE" dirty="0"/>
              <a:t>P matrices with zeros can be used to reduce the complexity of RX processing. History shows that 802.11 PHYs have a very long life and what used to be top of the line a few years ago is today heavily optimized for use in IoT and other applications that require power efficiency and low cost (e.g. 802.11n)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sv-SE" dirty="0"/>
              <a:t>P matrices with zeros can give the maximum possible resolution for frequency domain channel estimation </a:t>
            </a:r>
          </a:p>
          <a:p>
            <a:pPr lvl="1">
              <a:buFont typeface="Arial" panose="020B0604020202020204" pitchFamily="34" charset="0"/>
              <a:buChar char="•"/>
            </a:pPr>
            <a:endParaRPr lang="sv-S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8136A6A-DCEE-483D-8F05-0FB3DA58EF1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5A5B2F-E8DA-40B7-ABA4-445B1F20153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Miguel López, Ericsson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C3DF55B-40C8-4694-B2DF-A5AEA73B2F2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/>
              <a:t>Nov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808818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74306E-9622-44A5-BE3C-48DA4F5B89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Straw poll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953593-8002-4225-BE49-03D5455FAB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Do you agree that EHT should support the estimation of frequency domain channel coefficients with a resolution of 78.125 kHz when the global number of antennas exceeds 8?</a:t>
            </a:r>
          </a:p>
          <a:p>
            <a:endParaRPr lang="sv-SE" dirty="0"/>
          </a:p>
          <a:p>
            <a:r>
              <a:rPr lang="sv-SE" dirty="0"/>
              <a:t>Y/N/A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28E42E5-DCD1-4065-8F13-C2CF3D3B37C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400443-BBB6-4B4F-91B1-78CD0A5A45A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Miguel López, Ericsson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740CE01-1FF0-4F1C-823A-8AD86DBCBAA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/>
              <a:t>Nov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6080350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[1] </a:t>
            </a:r>
            <a:r>
              <a:rPr lang="en-GB" dirty="0" err="1"/>
              <a:t>Kome</a:t>
            </a:r>
            <a:r>
              <a:rPr lang="en-GB" dirty="0"/>
              <a:t> Oteri et al., “Performance of 1x 2x and 4x HE LTF” IEEE 802.11-15-0569-01-00ax, May 2015</a:t>
            </a:r>
          </a:p>
          <a:p>
            <a:r>
              <a:rPr lang="en-GB" dirty="0"/>
              <a:t>[2] </a:t>
            </a:r>
            <a:r>
              <a:rPr lang="en-GB" dirty="0" err="1"/>
              <a:t>Hongyuan</a:t>
            </a:r>
            <a:r>
              <a:rPr lang="en-GB" dirty="0"/>
              <a:t> Zhang et al., “1x HE LTF for UL MU MIMO” IEEE 802.11-16-0033-00-00ax, Jan 2016</a:t>
            </a:r>
          </a:p>
          <a:p>
            <a:r>
              <a:rPr lang="en-GB" dirty="0"/>
              <a:t>[3] </a:t>
            </a:r>
            <a:r>
              <a:rPr lang="en-GB" dirty="0" err="1"/>
              <a:t>Jianhan</a:t>
            </a:r>
            <a:r>
              <a:rPr lang="en-GB" dirty="0"/>
              <a:t> Liu et al. “Joint sounding for multi-AP systems”, IEEE 802.11-19-1593-00-00be, Sep 2019</a:t>
            </a:r>
          </a:p>
          <a:p>
            <a:r>
              <a:rPr lang="en-GB" dirty="0"/>
              <a:t>[4] Miguel López et al., “Remarks on P matrices”, IEEE 802.11-19-1555-00-00be, Sep 2019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Miguel López, Ericsson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/>
              <a:t>Nov 2019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0CB243-5053-4088-9266-E24228CEA4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Appendix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C94ECE-3B18-4B8F-B0A8-ED497586A8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sv-SE" dirty="0"/>
              <a:t>In this appendix we provide additional examples of P-matrices with zeros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sv-SE" dirty="0"/>
              <a:t>Order 12 (2 examples)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sv-SE" dirty="0"/>
              <a:t>Order 10 (1 example)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sv-SE" dirty="0"/>
              <a:t>Order 14 (2 examples)</a:t>
            </a:r>
          </a:p>
          <a:p>
            <a:endParaRPr lang="sv-S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25270B7-D772-4DCB-965D-64385E31FCE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47830A-D265-4AF2-8F8D-433CAE9D6C4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Miguel López, Ericsson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482BD43-C54D-465F-8B4C-B483FCB40C3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/>
              <a:t>Nov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8169139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DD660C-DCAD-4964-9EBB-4CE8751480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Example 1: P matrices of order 12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6853744-8E6F-4337-811C-C96E4D36D8B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F5C740-FD8F-488F-BDB1-4665388A701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Miguel López, Ericsson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0138AFF-7644-4B4D-BE89-DB1116E51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/>
              <a:t>Nov 2019</a:t>
            </a:r>
            <a:endParaRPr lang="en-GB" dirty="0"/>
          </a:p>
        </p:txBody>
      </p:sp>
      <p:sp>
        <p:nvSpPr>
          <p:cNvPr id="7" name="Double Bracket 6">
            <a:extLst>
              <a:ext uri="{FF2B5EF4-FFF2-40B4-BE49-F238E27FC236}">
                <a16:creationId xmlns:a16="http://schemas.microsoft.com/office/drawing/2014/main" id="{8F0D598A-746A-40DE-9169-F58BB901497A}"/>
              </a:ext>
            </a:extLst>
          </p:cNvPr>
          <p:cNvSpPr/>
          <p:nvPr/>
        </p:nvSpPr>
        <p:spPr bwMode="auto">
          <a:xfrm>
            <a:off x="7032104" y="2492895"/>
            <a:ext cx="4680520" cy="3528393"/>
          </a:xfrm>
          <a:prstGeom prst="bracketPair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" name="Double Bracket 7">
            <a:extLst>
              <a:ext uri="{FF2B5EF4-FFF2-40B4-BE49-F238E27FC236}">
                <a16:creationId xmlns:a16="http://schemas.microsoft.com/office/drawing/2014/main" id="{CAC92487-DBF5-4B25-9723-AACCC3EE40AB}"/>
              </a:ext>
            </a:extLst>
          </p:cNvPr>
          <p:cNvSpPr/>
          <p:nvPr/>
        </p:nvSpPr>
        <p:spPr bwMode="auto">
          <a:xfrm>
            <a:off x="1271464" y="2492896"/>
            <a:ext cx="4608512" cy="3528392"/>
          </a:xfrm>
          <a:prstGeom prst="bracketPair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518308E-06E1-4DB4-84D9-6586AA6D4002}"/>
              </a:ext>
            </a:extLst>
          </p:cNvPr>
          <p:cNvSpPr/>
          <p:nvPr/>
        </p:nvSpPr>
        <p:spPr>
          <a:xfrm>
            <a:off x="1271464" y="2761675"/>
            <a:ext cx="4781692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1  0 -1  0  1  0  1  0  1  0 -1  0</a:t>
            </a:r>
          </a:p>
          <a:p>
            <a:r>
              <a:rPr lang="sv-SE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0  1 -1  0  1 -1  0  0 -1  0  1  0</a:t>
            </a:r>
          </a:p>
          <a:p>
            <a:r>
              <a:rPr lang="sv-SE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-1  0  1 -1  1 -1  0  0  1  0  0  0</a:t>
            </a:r>
          </a:p>
          <a:p>
            <a:r>
              <a:rPr lang="sv-SE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0 -1 -1 -1 -1 -1  0  0  0  1  0  0</a:t>
            </a:r>
          </a:p>
          <a:p>
            <a:r>
              <a:rPr lang="sv-SE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1  0  1 -1  0  0  1  0 -1  0  0  1</a:t>
            </a:r>
          </a:p>
          <a:p>
            <a:r>
              <a:rPr lang="sv-SE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0 -1  0  0  1  0 -1  1 -1  0 -1  0</a:t>
            </a:r>
          </a:p>
          <a:p>
            <a:r>
              <a:rPr lang="sv-SE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-1  0 -1 -1  0  1  0  0  0 -1  0  1</a:t>
            </a:r>
          </a:p>
          <a:p>
            <a:r>
              <a:rPr lang="sv-SE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0 -1  0  0  1  1  0 -1  0  1  1  0</a:t>
            </a:r>
          </a:p>
          <a:p>
            <a:r>
              <a:rPr lang="sv-SE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1  0  0  0  0  0 -1  1  1  0  1  1</a:t>
            </a:r>
          </a:p>
          <a:p>
            <a:r>
              <a:rPr lang="sv-SE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0 -1  0  0  0  0  1  1  0 -1  1 -1</a:t>
            </a:r>
          </a:p>
          <a:p>
            <a:r>
              <a:rPr lang="sv-SE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-1  0  0  1  0  0  1  1  0  1  0  1</a:t>
            </a:r>
          </a:p>
          <a:p>
            <a:r>
              <a:rPr lang="sv-SE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0  1  0 -1  0  1  0  1  0  1  0 -1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D84C997-E600-4062-88B0-070D8343513D}"/>
              </a:ext>
            </a:extLst>
          </p:cNvPr>
          <p:cNvSpPr/>
          <p:nvPr/>
        </p:nvSpPr>
        <p:spPr>
          <a:xfrm>
            <a:off x="7124270" y="2780928"/>
            <a:ext cx="4588354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0  1  0 -1  0  1  0  1  0  1  0 -1</a:t>
            </a:r>
          </a:p>
          <a:p>
            <a:r>
              <a:rPr lang="sv-SE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-1  0  0  1  0  0  1  1  0  1  0  1</a:t>
            </a:r>
          </a:p>
          <a:p>
            <a:r>
              <a:rPr lang="sv-SE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0 -1  0  0  0  0  1  1  0 -1  1 -1</a:t>
            </a:r>
          </a:p>
          <a:p>
            <a:r>
              <a:rPr lang="sv-SE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1  0  0  0  0  0 -1  1  1  0  1  1</a:t>
            </a:r>
          </a:p>
          <a:p>
            <a:r>
              <a:rPr lang="sv-SE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0 -1  0  0  1  1  0 -1  0  1  1  0</a:t>
            </a:r>
          </a:p>
          <a:p>
            <a:r>
              <a:rPr lang="sv-SE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-1  0 -1 -1  0  1  0  0  0 -1  0  1</a:t>
            </a:r>
          </a:p>
          <a:p>
            <a:r>
              <a:rPr lang="sv-SE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0 -1  0  0  1  0 -1  1 -1  0 -1  0</a:t>
            </a:r>
          </a:p>
          <a:p>
            <a:r>
              <a:rPr lang="sv-SE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1  0  1 -1  0  0  1  0 -1  0  0  1</a:t>
            </a:r>
          </a:p>
          <a:p>
            <a:r>
              <a:rPr lang="sv-SE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0 -1 -1 -1 -1 -1  0  0  0  1  0  0</a:t>
            </a:r>
          </a:p>
          <a:p>
            <a:r>
              <a:rPr lang="sv-SE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-1  0  1 -1  1 -1  0  0  1  0  0  0</a:t>
            </a:r>
          </a:p>
          <a:p>
            <a:r>
              <a:rPr lang="sv-SE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0  1 -1  0  1 -1  0  0 -1  0  1  0</a:t>
            </a:r>
          </a:p>
          <a:p>
            <a:r>
              <a:rPr lang="sv-SE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1  0 -1  0  1  0  1  0  1  0 -1  0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25224C7C-3E2D-436E-A73F-8F26F6EA6EF3}"/>
                  </a:ext>
                </a:extLst>
              </p:cNvPr>
              <p:cNvSpPr/>
              <p:nvPr/>
            </p:nvSpPr>
            <p:spPr>
              <a:xfrm>
                <a:off x="5951984" y="3876995"/>
                <a:ext cx="1138902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sv-SE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sv-SE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𝑴</m:t>
                          </m:r>
                        </m:e>
                        <m:sub>
                          <m:r>
                            <a:rPr lang="sv-SE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𝟏𝟐</m:t>
                          </m:r>
                        </m:sub>
                        <m:sup>
                          <m:r>
                            <a:rPr lang="sv-SE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𝒐</m:t>
                          </m:r>
                        </m:sup>
                      </m:sSubSup>
                      <m:r>
                        <a:rPr lang="sv-SE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sv-SE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25224C7C-3E2D-436E-A73F-8F26F6EA6EF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51984" y="3876995"/>
                <a:ext cx="1138902" cy="461665"/>
              </a:xfrm>
              <a:prstGeom prst="rect">
                <a:avLst/>
              </a:prstGeom>
              <a:blipFill>
                <a:blip r:embed="rId2"/>
                <a:stretch>
                  <a:fillRect b="-5263"/>
                </a:stretch>
              </a:blipFill>
            </p:spPr>
            <p:txBody>
              <a:bodyPr/>
              <a:lstStyle/>
              <a:p>
                <a:r>
                  <a:rPr lang="sv-S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A439B05C-0D9F-4F83-9CA9-A91762FD9EC3}"/>
                  </a:ext>
                </a:extLst>
              </p:cNvPr>
              <p:cNvSpPr/>
              <p:nvPr/>
            </p:nvSpPr>
            <p:spPr>
              <a:xfrm>
                <a:off x="263352" y="3876995"/>
                <a:ext cx="1138902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sv-SE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sv-SE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𝑴</m:t>
                          </m:r>
                        </m:e>
                        <m:sub>
                          <m:r>
                            <a:rPr lang="sv-SE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𝟏𝟐</m:t>
                          </m:r>
                        </m:sub>
                        <m:sup>
                          <m:r>
                            <a:rPr lang="sv-SE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𝒆</m:t>
                          </m:r>
                        </m:sup>
                      </m:sSubSup>
                      <m:r>
                        <a:rPr lang="sv-SE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sv-SE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A439B05C-0D9F-4F83-9CA9-A91762FD9EC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3352" y="3876995"/>
                <a:ext cx="1138902" cy="461665"/>
              </a:xfrm>
              <a:prstGeom prst="rect">
                <a:avLst/>
              </a:prstGeom>
              <a:blipFill>
                <a:blip r:embed="rId3"/>
                <a:stretch>
                  <a:fillRect b="-5263"/>
                </a:stretch>
              </a:blipFill>
            </p:spPr>
            <p:txBody>
              <a:bodyPr/>
              <a:lstStyle/>
              <a:p>
                <a:r>
                  <a:rPr lang="sv-S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0919926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961FF7-9E5D-46E7-A1AB-FBF332045F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Example 1: P-matrices of order 12 (cont)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3306A4A9-7926-42C9-9748-9ED276C968A4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 numCol="1"/>
              <a:lstStyle/>
              <a:p>
                <a:pPr>
                  <a:buFont typeface="Arial" panose="020B0604020202020204" pitchFamily="34" charset="0"/>
                  <a:buChar char="•"/>
                </a:pPr>
                <a:r>
                  <a:rPr lang="sv-SE" dirty="0"/>
                  <a:t>The matrices are orthogonal: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sv-SE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sv-SE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𝑴</m:t>
                        </m:r>
                      </m:e>
                      <m:sub>
                        <m:r>
                          <a:rPr lang="sv-SE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𝟏𝟐</m:t>
                        </m:r>
                      </m:sub>
                      <m:sup>
                        <m:r>
                          <a:rPr lang="sv-SE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𝒆</m:t>
                        </m:r>
                      </m:sup>
                    </m:sSubSup>
                    <m:sSup>
                      <m:sSupPr>
                        <m:ctrlPr>
                          <a:rPr lang="sv-SE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sv-SE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</m:t>
                        </m:r>
                        <m:d>
                          <m:dPr>
                            <m:ctrlPr>
                              <a:rPr lang="sv-SE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Sup>
                              <m:sSubSupPr>
                                <m:ctrlPr>
                                  <a:rPr lang="sv-SE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sv-SE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𝑴</m:t>
                                </m:r>
                              </m:e>
                              <m:sub>
                                <m:r>
                                  <a:rPr lang="sv-SE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𝟏𝟐</m:t>
                                </m:r>
                              </m:sub>
                              <m:sup>
                                <m:r>
                                  <a:rPr lang="sv-SE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𝒆</m:t>
                                </m:r>
                              </m:sup>
                            </m:sSubSup>
                          </m:e>
                        </m:d>
                      </m:e>
                      <m:sup>
                        <m:r>
                          <a:rPr lang="sv-SE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𝑻</m:t>
                        </m:r>
                      </m:sup>
                    </m:sSup>
                    <m:r>
                      <a:rPr lang="sv-SE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bSup>
                      <m:sSubSupPr>
                        <m:ctrlPr>
                          <a:rPr lang="sv-SE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sv-SE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𝑴</m:t>
                        </m:r>
                      </m:e>
                      <m:sub>
                        <m:r>
                          <a:rPr lang="sv-SE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𝟏𝟐</m:t>
                        </m:r>
                      </m:sub>
                      <m:sup>
                        <m:r>
                          <a:rPr lang="sv-SE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𝒐</m:t>
                        </m:r>
                      </m:sup>
                    </m:sSubSup>
                    <m:sSup>
                      <m:sSupPr>
                        <m:ctrlPr>
                          <a:rPr lang="sv-SE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sv-SE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</m:t>
                        </m:r>
                        <m:d>
                          <m:dPr>
                            <m:ctrlPr>
                              <a:rPr lang="sv-SE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Sup>
                              <m:sSubSupPr>
                                <m:ctrlPr>
                                  <a:rPr lang="sv-SE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sv-SE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𝑴</m:t>
                                </m:r>
                              </m:e>
                              <m:sub>
                                <m:r>
                                  <a:rPr lang="sv-SE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𝟏𝟐</m:t>
                                </m:r>
                              </m:sub>
                              <m:sup>
                                <m:r>
                                  <a:rPr lang="sv-SE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𝒐</m:t>
                                </m:r>
                              </m:sup>
                            </m:sSubSup>
                          </m:e>
                        </m:d>
                      </m:e>
                      <m:sup>
                        <m:r>
                          <a:rPr lang="sv-SE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𝑻</m:t>
                        </m:r>
                      </m:sup>
                    </m:sSup>
                    <m:r>
                      <a:rPr lang="sv-SE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sv-SE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𝟔</m:t>
                    </m:r>
                    <m:r>
                      <a:rPr lang="sv-SE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sSub>
                      <m:sSubPr>
                        <m:ctrlPr>
                          <a:rPr lang="sv-SE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v-SE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𝑰</m:t>
                        </m:r>
                      </m:e>
                      <m:sub>
                        <m:r>
                          <a:rPr lang="sv-SE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𝟏𝟐</m:t>
                        </m:r>
                      </m:sub>
                    </m:sSub>
                  </m:oMath>
                </a14:m>
                <a:endParaRPr lang="sv-SE" i="1" dirty="0">
                  <a:solidFill>
                    <a:schemeClr val="tx1"/>
                  </a:solidFill>
                  <a:latin typeface="Cambria Math" panose="02040503050406030204" pitchFamily="18" charset="0"/>
                </a:endParaRPr>
              </a:p>
              <a:p>
                <a:pPr marL="0" indent="0"/>
                <a:endParaRPr lang="sv-SE" dirty="0">
                  <a:sym typeface="Wingdings" panose="05000000000000000000" pitchFamily="2" charset="2"/>
                </a:endParaRPr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sv-SE" dirty="0">
                    <a:solidFill>
                      <a:schemeClr val="tx1"/>
                    </a:solidFill>
                  </a:rPr>
                  <a:t>Half of the entries in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sv-SE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sv-SE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𝑴</m:t>
                        </m:r>
                      </m:e>
                      <m:sub>
                        <m:r>
                          <a:rPr lang="sv-SE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𝟏𝟐</m:t>
                        </m:r>
                      </m:sub>
                      <m:sup>
                        <m:r>
                          <a:rPr lang="sv-SE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𝒆</m:t>
                        </m:r>
                      </m:sup>
                    </m:sSubSup>
                  </m:oMath>
                </a14:m>
                <a:r>
                  <a:rPr lang="sv-SE" dirty="0"/>
                  <a:t> are zero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:endParaRPr lang="sv-SE" dirty="0"/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sv-SE" dirty="0"/>
                  <a:t>Odd subcarrier </a:t>
                </a:r>
                <a:r>
                  <a:rPr lang="sv-SE" dirty="0">
                    <a:sym typeface="Wingdings" panose="05000000000000000000" pitchFamily="2" charset="2"/>
                  </a:rPr>
                  <a:t> apply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sv-SE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sv-SE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e>
                    </m:rad>
                    <m:r>
                      <a:rPr lang="sv-SE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sSubSup>
                      <m:sSubSupPr>
                        <m:ctrlPr>
                          <a:rPr lang="sv-SE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sv-SE" i="1">
                            <a:latin typeface="Cambria Math" panose="02040503050406030204" pitchFamily="18" charset="0"/>
                          </a:rPr>
                          <m:t>𝑴</m:t>
                        </m:r>
                      </m:e>
                      <m:sub>
                        <m:r>
                          <a:rPr lang="sv-SE" b="1" i="1" smtClean="0">
                            <a:latin typeface="Cambria Math" panose="02040503050406030204" pitchFamily="18" charset="0"/>
                          </a:rPr>
                          <m:t>𝟏𝟐</m:t>
                        </m:r>
                      </m:sub>
                      <m:sup>
                        <m:r>
                          <a:rPr lang="sv-SE" i="1">
                            <a:latin typeface="Cambria Math" panose="02040503050406030204" pitchFamily="18" charset="0"/>
                          </a:rPr>
                          <m:t>𝒐</m:t>
                        </m:r>
                      </m:sup>
                    </m:sSubSup>
                  </m:oMath>
                </a14:m>
                <a:r>
                  <a:rPr lang="sv-SE" dirty="0"/>
                  <a:t> 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sv-SE" dirty="0"/>
                  <a:t>Even subcarrier </a:t>
                </a:r>
                <a:r>
                  <a:rPr lang="sv-SE" dirty="0">
                    <a:sym typeface="Wingdings" panose="05000000000000000000" pitchFamily="2" charset="2"/>
                  </a:rPr>
                  <a:t> apply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sv-SE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sv-SE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e>
                    </m:rad>
                    <m:r>
                      <a:rPr lang="sv-SE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sSubSup>
                      <m:sSubSupPr>
                        <m:ctrlPr>
                          <a:rPr lang="sv-SE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sv-SE" i="1">
                            <a:latin typeface="Cambria Math" panose="02040503050406030204" pitchFamily="18" charset="0"/>
                          </a:rPr>
                          <m:t>𝑴</m:t>
                        </m:r>
                      </m:e>
                      <m:sub>
                        <m:r>
                          <a:rPr lang="sv-SE" i="1"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sv-SE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sub>
                      <m:sup>
                        <m:r>
                          <a:rPr lang="sv-SE" b="1" i="1">
                            <a:latin typeface="Cambria Math" panose="02040503050406030204" pitchFamily="18" charset="0"/>
                          </a:rPr>
                          <m:t>𝒆</m:t>
                        </m:r>
                      </m:sup>
                    </m:sSubSup>
                  </m:oMath>
                </a14:m>
                <a:endParaRPr lang="sv-SE" dirty="0"/>
              </a:p>
              <a:p>
                <a:pPr>
                  <a:buFont typeface="Arial" panose="020B0604020202020204" pitchFamily="34" charset="0"/>
                  <a:buChar char="•"/>
                </a:pPr>
                <a:endParaRPr lang="sv-SE" dirty="0"/>
              </a:p>
              <a:p>
                <a:pPr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sSubSup>
                      <m:sSubSupPr>
                        <m:ctrlPr>
                          <a:rPr lang="sv-SE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sv-SE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𝑴</m:t>
                        </m:r>
                      </m:e>
                      <m:sub>
                        <m:r>
                          <a:rPr lang="sv-SE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𝟏𝟐</m:t>
                        </m:r>
                      </m:sub>
                      <m:sup>
                        <m:r>
                          <a:rPr lang="sv-SE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𝒐</m:t>
                        </m:r>
                      </m:sup>
                    </m:sSubSup>
                  </m:oMath>
                </a14:m>
                <a:r>
                  <a:rPr lang="sv-SE" dirty="0"/>
                  <a:t> is obtained from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sv-SE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sv-SE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𝑴</m:t>
                        </m:r>
                      </m:e>
                      <m:sub>
                        <m:r>
                          <a:rPr lang="sv-SE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𝟏𝟐</m:t>
                        </m:r>
                      </m:sub>
                      <m:sup>
                        <m:r>
                          <a:rPr lang="sv-SE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𝒆</m:t>
                        </m:r>
                      </m:sup>
                    </m:sSubSup>
                  </m:oMath>
                </a14:m>
                <a:r>
                  <a:rPr lang="sv-SE" dirty="0"/>
                  <a:t> by inverting the order of the rows, i.e. </a:t>
                </a:r>
                <a:br>
                  <a:rPr lang="sv-SE" dirty="0"/>
                </a:br>
                <a14:m>
                  <m:oMath xmlns:m="http://schemas.openxmlformats.org/officeDocument/2006/math">
                    <m:sSubSup>
                      <m:sSubSupPr>
                        <m:ctrlPr>
                          <a:rPr lang="sv-SE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sv-SE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𝑴</m:t>
                        </m:r>
                      </m:e>
                      <m:sub>
                        <m:r>
                          <a:rPr lang="sv-SE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𝟏𝟐</m:t>
                        </m:r>
                      </m:sub>
                      <m:sup>
                        <m:r>
                          <a:rPr lang="sv-SE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𝒆</m:t>
                        </m:r>
                      </m:sup>
                    </m:sSubSup>
                  </m:oMath>
                </a14:m>
                <a:r>
                  <a:rPr lang="sv-SE" dirty="0"/>
                  <a:t> = </a:t>
                </a:r>
                <a:r>
                  <a:rPr lang="sv-SE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flipud</a:t>
                </a:r>
                <a:r>
                  <a:rPr lang="sv-SE" dirty="0"/>
                  <a:t>(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sv-SE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sv-SE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𝑴</m:t>
                        </m:r>
                      </m:e>
                      <m:sub>
                        <m:r>
                          <a:rPr lang="sv-SE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𝟏𝟐</m:t>
                        </m:r>
                      </m:sub>
                      <m:sup>
                        <m:r>
                          <a:rPr lang="sv-SE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𝒐</m:t>
                        </m:r>
                      </m:sup>
                    </m:sSubSup>
                  </m:oMath>
                </a14:m>
                <a:r>
                  <a:rPr lang="sv-SE" dirty="0"/>
                  <a:t>)</a:t>
                </a:r>
              </a:p>
              <a:p>
                <a:pPr marL="0" indent="0"/>
                <a:r>
                  <a:rPr lang="sv-SE" dirty="0">
                    <a:sym typeface="Wingdings" panose="05000000000000000000" pitchFamily="2" charset="2"/>
                  </a:rPr>
                  <a:t>	 the RX need not implement 	multiplication by two different P matrices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:endParaRPr lang="sv-SE" dirty="0"/>
              </a:p>
              <a:p>
                <a:pPr>
                  <a:buFont typeface="Arial" panose="020B0604020202020204" pitchFamily="34" charset="0"/>
                  <a:buChar char="•"/>
                </a:pPr>
                <a:endParaRPr lang="sv-SE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3306A4A9-7926-42C9-9748-9ED276C968A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765" t="-889" b="-11704"/>
                </a:stretch>
              </a:blipFill>
            </p:spPr>
            <p:txBody>
              <a:bodyPr/>
              <a:lstStyle/>
              <a:p>
                <a:r>
                  <a:rPr lang="sv-S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C19F05F-C8E6-4096-9994-27C71D2C70D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BE3E64-3E47-4CCA-8221-5B755E9B6CF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Miguel López, Ericsson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8CC02C3-648C-4DBE-BA10-C2B2980FB6F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/>
              <a:t>Nov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4060056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961FF7-9E5D-46E7-A1AB-FBF332045F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Example 2: P-matrices of order 12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3306A4A9-7926-42C9-9748-9ED276C968A4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 numCol="1"/>
              <a:lstStyle/>
              <a:p>
                <a:pPr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GB" dirty="0" smtClean="0"/>
                      <m:t>802.11 </m:t>
                    </m:r>
                    <m:r>
                      <m:rPr>
                        <m:nor/>
                      </m:rPr>
                      <a:rPr lang="en-GB" dirty="0" smtClean="0"/>
                      <m:t>has</m:t>
                    </m:r>
                    <m:r>
                      <m:rPr>
                        <m:nor/>
                      </m:rPr>
                      <a:rPr lang="en-GB" dirty="0" smtClean="0"/>
                      <m:t> </m:t>
                    </m:r>
                    <m:r>
                      <m:rPr>
                        <m:nor/>
                      </m:rPr>
                      <a:rPr lang="en-GB" dirty="0" smtClean="0"/>
                      <m:t>standardized</m:t>
                    </m:r>
                    <m:r>
                      <m:rPr>
                        <m:nor/>
                      </m:rPr>
                      <a:rPr lang="en-GB" dirty="0" smtClean="0"/>
                      <m:t> </m:t>
                    </m:r>
                    <m:r>
                      <m:rPr>
                        <m:nor/>
                      </m:rPr>
                      <a:rPr lang="en-GB" dirty="0" smtClean="0"/>
                      <m:t>a</m:t>
                    </m:r>
                    <m:r>
                      <m:rPr>
                        <m:nor/>
                      </m:rPr>
                      <a:rPr lang="en-GB" dirty="0" smtClean="0"/>
                      <m:t> </m:t>
                    </m:r>
                    <m:r>
                      <m:rPr>
                        <m:nor/>
                      </m:rPr>
                      <a:rPr lang="en-GB" dirty="0" smtClean="0"/>
                      <m:t>P</m:t>
                    </m:r>
                    <m:r>
                      <m:rPr>
                        <m:nor/>
                      </m:rPr>
                      <a:rPr lang="en-GB" dirty="0" smtClean="0"/>
                      <m:t>−</m:t>
                    </m:r>
                    <m:r>
                      <m:rPr>
                        <m:nor/>
                      </m:rPr>
                      <a:rPr lang="en-GB" dirty="0" smtClean="0"/>
                      <m:t>matrix</m:t>
                    </m:r>
                    <m:r>
                      <m:rPr>
                        <m:nor/>
                      </m:rPr>
                      <a:rPr lang="en-GB" dirty="0" smtClean="0"/>
                      <m:t> </m:t>
                    </m:r>
                    <m:sSub>
                      <m:sSubPr>
                        <m:ctrlPr>
                          <a:rPr lang="sv-SE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v-SE" i="1">
                            <a:latin typeface="Cambria Math" panose="02040503050406030204" pitchFamily="18" charset="0"/>
                          </a:rPr>
                          <m:t>𝑷</m:t>
                        </m:r>
                      </m:e>
                      <m:sub>
                        <m:r>
                          <a:rPr lang="sv-SE" b="1" i="1" smtClean="0">
                            <a:latin typeface="Cambria Math" panose="02040503050406030204" pitchFamily="18" charset="0"/>
                          </a:rPr>
                          <m:t>𝟔</m:t>
                        </m:r>
                      </m:sub>
                    </m:sSub>
                    <m:r>
                      <m:rPr>
                        <m:nor/>
                      </m:rPr>
                      <a:rPr lang="sv-SE" dirty="0"/>
                      <m:t> </m:t>
                    </m:r>
                    <m:r>
                      <m:rPr>
                        <m:nor/>
                      </m:rPr>
                      <a:rPr lang="sv-SE" dirty="0"/>
                      <m:t>of</m:t>
                    </m:r>
                    <m:r>
                      <m:rPr>
                        <m:nor/>
                      </m:rPr>
                      <a:rPr lang="sv-SE" dirty="0"/>
                      <m:t> </m:t>
                    </m:r>
                    <m:r>
                      <m:rPr>
                        <m:nor/>
                      </m:rPr>
                      <a:rPr lang="sv-SE" dirty="0"/>
                      <m:t>order</m:t>
                    </m:r>
                    <m:r>
                      <m:rPr>
                        <m:nor/>
                      </m:rPr>
                      <a:rPr lang="sv-SE" dirty="0"/>
                      <m:t> </m:t>
                    </m:r>
                    <m:r>
                      <m:rPr>
                        <m:nor/>
                      </m:rPr>
                      <a:rPr lang="sv-SE" b="1" i="0" dirty="0" smtClean="0"/>
                      <m:t>6</m:t>
                    </m:r>
                    <m:r>
                      <m:rPr>
                        <m:nor/>
                      </m:rPr>
                      <a:rPr lang="sv-SE" dirty="0"/>
                      <m:t>. </m:t>
                    </m:r>
                    <m:r>
                      <m:rPr>
                        <m:nor/>
                      </m:rPr>
                      <a:rPr lang="sv-SE" dirty="0"/>
                      <m:t>If</m:t>
                    </m:r>
                    <m:r>
                      <m:rPr>
                        <m:nor/>
                      </m:rPr>
                      <a:rPr lang="sv-SE" dirty="0"/>
                      <m:t> </m:t>
                    </m:r>
                    <m:sSub>
                      <m:sSubPr>
                        <m:ctrlPr>
                          <a:rPr lang="sv-SE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v-SE" i="1">
                            <a:latin typeface="Cambria Math" panose="02040503050406030204" pitchFamily="18" charset="0"/>
                          </a:rPr>
                          <m:t>𝑰</m:t>
                        </m:r>
                      </m:e>
                      <m:sub>
                        <m:r>
                          <a:rPr lang="sv-SE" i="1">
                            <a:latin typeface="Cambria Math" panose="02040503050406030204" pitchFamily="18" charset="0"/>
                          </a:rPr>
                          <m:t>𝟐</m:t>
                        </m:r>
                      </m:sub>
                    </m:sSub>
                    <m:r>
                      <m:rPr>
                        <m:nor/>
                      </m:rPr>
                      <a:rPr lang="sv-SE" dirty="0"/>
                      <m:t> </m:t>
                    </m:r>
                    <m:r>
                      <m:rPr>
                        <m:nor/>
                      </m:rPr>
                      <a:rPr lang="sv-SE" dirty="0"/>
                      <m:t>is</m:t>
                    </m:r>
                    <m:r>
                      <m:rPr>
                        <m:nor/>
                      </m:rPr>
                      <a:rPr lang="sv-SE" dirty="0"/>
                      <m:t> </m:t>
                    </m:r>
                    <m:r>
                      <m:rPr>
                        <m:nor/>
                      </m:rPr>
                      <a:rPr lang="sv-SE" dirty="0"/>
                      <m:t>the</m:t>
                    </m:r>
                    <m:r>
                      <m:rPr>
                        <m:nor/>
                      </m:rPr>
                      <a:rPr lang="sv-SE" dirty="0"/>
                      <m:t> </m:t>
                    </m:r>
                    <m:r>
                      <m:rPr>
                        <m:nor/>
                      </m:rPr>
                      <a:rPr lang="sv-SE" dirty="0"/>
                      <m:t>identity</m:t>
                    </m:r>
                    <m:r>
                      <m:rPr>
                        <m:nor/>
                      </m:rPr>
                      <a:rPr lang="sv-SE" dirty="0"/>
                      <m:t> </m:t>
                    </m:r>
                    <m:r>
                      <m:rPr>
                        <m:nor/>
                      </m:rPr>
                      <a:rPr lang="sv-SE" dirty="0"/>
                      <m:t>matrix</m:t>
                    </m:r>
                    <m:r>
                      <m:rPr>
                        <m:nor/>
                      </m:rPr>
                      <a:rPr lang="sv-SE" dirty="0"/>
                      <m:t> </m:t>
                    </m:r>
                    <m:r>
                      <m:rPr>
                        <m:nor/>
                      </m:rPr>
                      <a:rPr lang="sv-SE" dirty="0"/>
                      <m:t>of</m:t>
                    </m:r>
                    <m:r>
                      <m:rPr>
                        <m:nor/>
                      </m:rPr>
                      <a:rPr lang="sv-SE" dirty="0"/>
                      <m:t> </m:t>
                    </m:r>
                    <m:r>
                      <m:rPr>
                        <m:nor/>
                      </m:rPr>
                      <a:rPr lang="sv-SE" dirty="0"/>
                      <m:t>order</m:t>
                    </m:r>
                    <m:r>
                      <m:rPr>
                        <m:nor/>
                      </m:rPr>
                      <a:rPr lang="sv-SE" dirty="0"/>
                      <m:t> 2 </m:t>
                    </m:r>
                    <m:r>
                      <m:rPr>
                        <m:nor/>
                      </m:rPr>
                      <a:rPr lang="sv-SE" dirty="0"/>
                      <m:t>then</m:t>
                    </m:r>
                    <m:r>
                      <m:rPr>
                        <m:nor/>
                      </m:rPr>
                      <a:rPr lang="sv-SE" dirty="0"/>
                      <m:t> </m:t>
                    </m:r>
                    <m:r>
                      <m:rPr>
                        <m:nor/>
                      </m:rPr>
                      <a:rPr lang="sv-SE" dirty="0"/>
                      <m:t>the</m:t>
                    </m:r>
                    <m:r>
                      <m:rPr>
                        <m:nor/>
                      </m:rPr>
                      <a:rPr lang="sv-SE" dirty="0"/>
                      <m:t> </m:t>
                    </m:r>
                    <m:r>
                      <m:rPr>
                        <m:nor/>
                      </m:rPr>
                      <a:rPr lang="sv-SE" dirty="0"/>
                      <m:t>matrix</m:t>
                    </m:r>
                    <m:r>
                      <m:rPr>
                        <m:nor/>
                      </m:rPr>
                      <a:rPr lang="sv-SE" dirty="0"/>
                      <m:t> </m:t>
                    </m:r>
                    <m:sSub>
                      <m:sSubPr>
                        <m:ctrlPr>
                          <a:rPr lang="sv-SE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sSubSup>
                          <m:sSubSupPr>
                            <m:ctrlPr>
                              <a:rPr lang="sv-SE" i="1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sv-SE" b="1" i="1" smtClean="0">
                                <a:latin typeface="Cambria Math" panose="02040503050406030204" pitchFamily="18" charset="0"/>
                              </a:rPr>
                              <m:t>𝑷</m:t>
                            </m:r>
                          </m:e>
                          <m:sub>
                            <m:r>
                              <a:rPr lang="sv-SE" i="1">
                                <a:latin typeface="Cambria Math" panose="02040503050406030204" pitchFamily="18" charset="0"/>
                              </a:rPr>
                              <m:t>𝟏</m:t>
                            </m:r>
                            <m:r>
                              <a:rPr lang="sv-SE" b="1" i="1" smtClean="0"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b>
                          <m:sup>
                            <m:r>
                              <a:rPr lang="sv-SE" i="1">
                                <a:latin typeface="Cambria Math" panose="02040503050406030204" pitchFamily="18" charset="0"/>
                              </a:rPr>
                              <m:t>𝒆</m:t>
                            </m:r>
                          </m:sup>
                        </m:sSubSup>
                        <m:r>
                          <a:rPr lang="sv-SE" i="1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sv-SE" i="1">
                            <a:latin typeface="Cambria Math" panose="02040503050406030204" pitchFamily="18" charset="0"/>
                          </a:rPr>
                          <m:t>𝑷</m:t>
                        </m:r>
                      </m:e>
                      <m:sub>
                        <m:r>
                          <a:rPr lang="sv-SE" b="1" i="1" smtClean="0">
                            <a:latin typeface="Cambria Math" panose="02040503050406030204" pitchFamily="18" charset="0"/>
                          </a:rPr>
                          <m:t>𝟔</m:t>
                        </m:r>
                      </m:sub>
                    </m:sSub>
                    <m:r>
                      <a:rPr lang="sv-SE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⊗</m:t>
                    </m:r>
                    <m:sSub>
                      <m:sSubPr>
                        <m:ctrlPr>
                          <a:rPr lang="sv-SE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v-SE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𝑰</m:t>
                        </m:r>
                      </m:e>
                      <m:sub>
                        <m:r>
                          <a:rPr lang="sv-SE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𝟐</m:t>
                        </m:r>
                      </m:sub>
                    </m:sSub>
                    <m:r>
                      <m:rPr>
                        <m:nor/>
                      </m:rPr>
                      <a:rPr lang="sv-SE" dirty="0"/>
                      <m:t> </m:t>
                    </m:r>
                    <m:r>
                      <m:rPr>
                        <m:nor/>
                      </m:rPr>
                      <a:rPr lang="sv-SE" dirty="0"/>
                      <m:t>has</m:t>
                    </m:r>
                    <m:r>
                      <m:rPr>
                        <m:nor/>
                      </m:rPr>
                      <a:rPr lang="sv-SE" dirty="0"/>
                      <m:t> </m:t>
                    </m:r>
                    <m:r>
                      <m:rPr>
                        <m:nor/>
                      </m:rPr>
                      <a:rPr lang="sv-SE" dirty="0"/>
                      <m:t>order</m:t>
                    </m:r>
                    <m:r>
                      <m:rPr>
                        <m:nor/>
                      </m:rPr>
                      <a:rPr lang="sv-SE" dirty="0"/>
                      <m:t> 1</m:t>
                    </m:r>
                    <m:r>
                      <m:rPr>
                        <m:nor/>
                      </m:rPr>
                      <a:rPr lang="sv-SE" b="1" i="0" dirty="0" smtClean="0"/>
                      <m:t>2</m:t>
                    </m:r>
                    <m:r>
                      <a:rPr lang="sv-SE" i="1" dirty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nor/>
                      </m:rPr>
                      <a:rPr lang="sv-SE" dirty="0"/>
                      <m:t>(</m:t>
                    </m:r>
                    <m:r>
                      <m:rPr>
                        <m:nor/>
                      </m:rPr>
                      <a:rPr lang="sv-SE" dirty="0"/>
                      <m:t>here</m:t>
                    </m:r>
                    <m:r>
                      <m:rPr>
                        <m:nor/>
                      </m:rPr>
                      <a:rPr lang="sv-SE" dirty="0"/>
                      <m:t> </m:t>
                    </m:r>
                    <m:r>
                      <a:rPr lang="sv-SE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⊗</m:t>
                    </m:r>
                    <m:r>
                      <m:rPr>
                        <m:nor/>
                      </m:rPr>
                      <a:rPr lang="sv-SE" dirty="0"/>
                      <m:t> </m:t>
                    </m:r>
                    <m:r>
                      <m:rPr>
                        <m:nor/>
                      </m:rPr>
                      <a:rPr lang="sv-SE" dirty="0"/>
                      <m:t>denotes</m:t>
                    </m:r>
                    <m:r>
                      <m:rPr>
                        <m:nor/>
                      </m:rPr>
                      <a:rPr lang="sv-SE" dirty="0"/>
                      <m:t> </m:t>
                    </m:r>
                    <m:r>
                      <m:rPr>
                        <m:nor/>
                      </m:rPr>
                      <a:rPr lang="sv-SE" dirty="0"/>
                      <m:t>the</m:t>
                    </m:r>
                    <m:r>
                      <m:rPr>
                        <m:nor/>
                      </m:rPr>
                      <a:rPr lang="sv-SE" dirty="0"/>
                      <m:t> </m:t>
                    </m:r>
                    <m:r>
                      <m:rPr>
                        <m:nor/>
                      </m:rPr>
                      <a:rPr lang="sv-SE" dirty="0"/>
                      <m:t>Kronecker</m:t>
                    </m:r>
                    <m:r>
                      <m:rPr>
                        <m:nor/>
                      </m:rPr>
                      <a:rPr lang="sv-SE" dirty="0"/>
                      <m:t> </m:t>
                    </m:r>
                    <m:r>
                      <m:rPr>
                        <m:nor/>
                      </m:rPr>
                      <a:rPr lang="sv-SE" dirty="0"/>
                      <m:t>product</m:t>
                    </m:r>
                    <m:r>
                      <m:rPr>
                        <m:nor/>
                      </m:rPr>
                      <a:rPr lang="sv-SE" dirty="0"/>
                      <m:t>)</m:t>
                    </m:r>
                  </m:oMath>
                </a14:m>
                <a:endParaRPr lang="sv-SE" dirty="0"/>
              </a:p>
              <a:p>
                <a:pPr>
                  <a:buFont typeface="Arial" panose="020B0604020202020204" pitchFamily="34" charset="0"/>
                  <a:buChar char="•"/>
                </a:pPr>
                <a:endParaRPr lang="sv-SE" dirty="0"/>
              </a:p>
              <a:p>
                <a:pPr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m:rPr>
                        <m:nor/>
                      </m:rPr>
                      <a:rPr lang="sv-SE" dirty="0"/>
                      <m:t>The</m:t>
                    </m:r>
                    <m:r>
                      <m:rPr>
                        <m:nor/>
                      </m:rPr>
                      <a:rPr lang="sv-SE" dirty="0"/>
                      <m:t>  </m:t>
                    </m:r>
                    <m:r>
                      <m:rPr>
                        <m:nor/>
                      </m:rPr>
                      <a:rPr lang="sv-SE" dirty="0"/>
                      <m:t>matrix</m:t>
                    </m:r>
                    <m:r>
                      <m:rPr>
                        <m:nor/>
                      </m:rPr>
                      <a:rPr lang="sv-SE" dirty="0"/>
                      <m:t> </m:t>
                    </m:r>
                    <m:sSubSup>
                      <m:sSubSupPr>
                        <m:ctrlPr>
                          <a:rPr lang="sv-SE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sv-SE" b="1" i="1" smtClean="0">
                            <a:latin typeface="Cambria Math" panose="02040503050406030204" pitchFamily="18" charset="0"/>
                          </a:rPr>
                          <m:t>𝑷</m:t>
                        </m:r>
                      </m:e>
                      <m:sub>
                        <m:r>
                          <a:rPr lang="sv-SE" i="1"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sv-SE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sub>
                      <m:sup>
                        <m:r>
                          <a:rPr lang="sv-SE" i="1">
                            <a:latin typeface="Cambria Math" panose="02040503050406030204" pitchFamily="18" charset="0"/>
                          </a:rPr>
                          <m:t>𝒆</m:t>
                        </m:r>
                      </m:sup>
                    </m:sSubSup>
                    <m:r>
                      <m:rPr>
                        <m:nor/>
                      </m:rPr>
                      <a:rPr lang="sv-SE" dirty="0"/>
                      <m:t> </m:t>
                    </m:r>
                    <m:r>
                      <m:rPr>
                        <m:nor/>
                      </m:rPr>
                      <a:rPr lang="sv-SE" dirty="0"/>
                      <m:t>is</m:t>
                    </m:r>
                    <m:r>
                      <m:rPr>
                        <m:nor/>
                      </m:rPr>
                      <a:rPr lang="sv-SE" dirty="0"/>
                      <m:t> </m:t>
                    </m:r>
                    <m:r>
                      <m:rPr>
                        <m:nor/>
                      </m:rPr>
                      <a:rPr lang="sv-SE" dirty="0"/>
                      <m:t>orthogonal</m:t>
                    </m:r>
                  </m:oMath>
                </a14:m>
                <a:r>
                  <a:rPr lang="sv-SE" dirty="0"/>
                  <a:t>: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sv-SE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sv-SE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𝑷</m:t>
                        </m:r>
                      </m:e>
                      <m:sub>
                        <m:r>
                          <a:rPr lang="sv-SE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𝟏𝟐</m:t>
                        </m:r>
                      </m:sub>
                      <m:sup>
                        <m:r>
                          <a:rPr lang="sv-SE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𝒆</m:t>
                        </m:r>
                      </m:sup>
                    </m:sSubSup>
                    <m:sSup>
                      <m:sSupPr>
                        <m:ctrlPr>
                          <a:rPr lang="sv-SE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sv-SE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</m:t>
                        </m:r>
                        <m:d>
                          <m:dPr>
                            <m:ctrlPr>
                              <a:rPr lang="sv-SE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Sup>
                              <m:sSubSupPr>
                                <m:ctrlPr>
                                  <a:rPr lang="sv-SE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sv-SE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𝑷</m:t>
                                </m:r>
                              </m:e>
                              <m:sub>
                                <m:r>
                                  <a:rPr lang="sv-SE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𝟏𝟐</m:t>
                                </m:r>
                              </m:sub>
                              <m:sup>
                                <m:r>
                                  <a:rPr lang="sv-SE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𝒆</m:t>
                                </m:r>
                              </m:sup>
                            </m:sSubSup>
                          </m:e>
                        </m:d>
                      </m:e>
                      <m:sup>
                        <m:r>
                          <a:rPr lang="sv-SE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𝑯</m:t>
                        </m:r>
                      </m:sup>
                    </m:sSup>
                    <m:r>
                      <a:rPr lang="sv-SE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sv-SE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𝟔</m:t>
                    </m:r>
                    <m:r>
                      <a:rPr lang="sv-SE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sSub>
                      <m:sSubPr>
                        <m:ctrlPr>
                          <a:rPr lang="sv-SE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v-SE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𝑰</m:t>
                        </m:r>
                      </m:e>
                      <m:sub>
                        <m:r>
                          <a:rPr lang="sv-SE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𝟏𝟐</m:t>
                        </m:r>
                      </m:sub>
                    </m:sSub>
                  </m:oMath>
                </a14:m>
                <a:endParaRPr lang="sv-SE" dirty="0"/>
              </a:p>
              <a:p>
                <a:pPr>
                  <a:buFont typeface="Arial" panose="020B0604020202020204" pitchFamily="34" charset="0"/>
                  <a:buChar char="•"/>
                </a:pPr>
                <a:endParaRPr lang="sv-SE" dirty="0"/>
              </a:p>
              <a:p>
                <a:pPr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sSubSup>
                      <m:sSubSupPr>
                        <m:ctrlPr>
                          <a:rPr lang="sv-SE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sv-SE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𝑷</m:t>
                        </m:r>
                      </m:e>
                      <m:sub>
                        <m:r>
                          <a:rPr lang="sv-SE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𝟏𝟐</m:t>
                        </m:r>
                      </m:sub>
                      <m:sup>
                        <m:r>
                          <a:rPr lang="sv-SE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𝒐</m:t>
                        </m:r>
                      </m:sup>
                    </m:sSubSup>
                  </m:oMath>
                </a14:m>
                <a:r>
                  <a:rPr lang="sv-SE" dirty="0"/>
                  <a:t> is obtained from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sv-SE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sv-SE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𝑷</m:t>
                        </m:r>
                      </m:e>
                      <m:sub>
                        <m:r>
                          <a:rPr lang="sv-SE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𝟏𝟐</m:t>
                        </m:r>
                      </m:sub>
                      <m:sup>
                        <m:r>
                          <a:rPr lang="sv-SE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𝒆</m:t>
                        </m:r>
                      </m:sup>
                    </m:sSubSup>
                  </m:oMath>
                </a14:m>
                <a:r>
                  <a:rPr lang="sv-SE" dirty="0"/>
                  <a:t> by inverting the order of the rows, i.e. </a:t>
                </a:r>
                <a:br>
                  <a:rPr lang="sv-SE" dirty="0"/>
                </a:br>
                <a14:m>
                  <m:oMath xmlns:m="http://schemas.openxmlformats.org/officeDocument/2006/math">
                    <m:sSubSup>
                      <m:sSubSupPr>
                        <m:ctrlPr>
                          <a:rPr lang="sv-SE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sv-SE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𝑷</m:t>
                        </m:r>
                      </m:e>
                      <m:sub>
                        <m:r>
                          <a:rPr lang="sv-SE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𝟏𝟐</m:t>
                        </m:r>
                      </m:sub>
                      <m:sup>
                        <m:r>
                          <a:rPr lang="sv-SE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𝒆</m:t>
                        </m:r>
                      </m:sup>
                    </m:sSubSup>
                  </m:oMath>
                </a14:m>
                <a:r>
                  <a:rPr lang="sv-SE" dirty="0"/>
                  <a:t> = </a:t>
                </a:r>
                <a:r>
                  <a:rPr lang="sv-SE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flipud</a:t>
                </a:r>
                <a:r>
                  <a:rPr lang="sv-SE" dirty="0"/>
                  <a:t>(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sv-SE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sv-SE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𝑷</m:t>
                        </m:r>
                      </m:e>
                      <m:sub>
                        <m:r>
                          <a:rPr lang="sv-SE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𝟏𝟐</m:t>
                        </m:r>
                      </m:sub>
                      <m:sup>
                        <m:r>
                          <a:rPr lang="sv-SE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𝒐</m:t>
                        </m:r>
                      </m:sup>
                    </m:sSubSup>
                  </m:oMath>
                </a14:m>
                <a:r>
                  <a:rPr lang="sv-SE" dirty="0"/>
                  <a:t>)</a:t>
                </a:r>
              </a:p>
              <a:p>
                <a:pPr marL="0" indent="0"/>
                <a:r>
                  <a:rPr lang="sv-SE" dirty="0">
                    <a:sym typeface="Wingdings" panose="05000000000000000000" pitchFamily="2" charset="2"/>
                  </a:rPr>
                  <a:t>	 the RX need not implement 	multiplication by two different P matrices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:endParaRPr lang="sv-SE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3306A4A9-7926-42C9-9748-9ED276C968A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765" t="-593"/>
                </a:stretch>
              </a:blipFill>
            </p:spPr>
            <p:txBody>
              <a:bodyPr/>
              <a:lstStyle/>
              <a:p>
                <a:r>
                  <a:rPr lang="sv-S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C19F05F-C8E6-4096-9994-27C71D2C70D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BE3E64-3E47-4CCA-8221-5B755E9B6CF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Miguel López, Ericsson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8CC02C3-648C-4DBE-BA10-C2B2980FB6F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/>
              <a:t>Nov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7118131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961FF7-9E5D-46E7-A1AB-FBF332045F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Example 2: P-matrices of order 12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3306A4A9-7926-42C9-9748-9ED276C968A4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 numCol="1"/>
              <a:lstStyle/>
              <a:p>
                <a:pPr>
                  <a:buFont typeface="Arial" panose="020B0604020202020204" pitchFamily="34" charset="0"/>
                  <a:buChar char="•"/>
                </a:pPr>
                <a:r>
                  <a:rPr lang="sv-SE" dirty="0">
                    <a:solidFill>
                      <a:schemeClr val="tx1"/>
                    </a:solidFill>
                  </a:rPr>
                  <a:t>Half of the entries in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sv-SE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sv-SE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𝑷</m:t>
                        </m:r>
                      </m:e>
                      <m:sub>
                        <m:r>
                          <a:rPr lang="sv-SE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𝟏𝟐</m:t>
                        </m:r>
                      </m:sub>
                      <m:sup>
                        <m:r>
                          <a:rPr lang="sv-SE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𝒆</m:t>
                        </m:r>
                      </m:sup>
                    </m:sSubSup>
                  </m:oMath>
                </a14:m>
                <a:r>
                  <a:rPr lang="sv-SE" dirty="0"/>
                  <a:t> are zero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:endParaRPr lang="sv-SE" dirty="0"/>
              </a:p>
              <a:p>
                <a:pPr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m:rPr>
                        <m:nor/>
                      </m:rPr>
                      <a:rPr lang="sv-SE" dirty="0"/>
                      <m:t>Multiplication</m:t>
                    </m:r>
                    <m:r>
                      <m:rPr>
                        <m:nor/>
                      </m:rPr>
                      <a:rPr lang="sv-SE" dirty="0"/>
                      <m:t> </m:t>
                    </m:r>
                    <m:r>
                      <m:rPr>
                        <m:nor/>
                      </m:rPr>
                      <a:rPr lang="sv-SE" dirty="0"/>
                      <m:t>of</m:t>
                    </m:r>
                    <m:r>
                      <m:rPr>
                        <m:nor/>
                      </m:rPr>
                      <a:rPr lang="sv-SE" dirty="0"/>
                      <m:t> </m:t>
                    </m:r>
                    <m:r>
                      <m:rPr>
                        <m:nor/>
                      </m:rPr>
                      <a:rPr lang="sv-SE" dirty="0"/>
                      <m:t>a</m:t>
                    </m:r>
                    <m:r>
                      <m:rPr>
                        <m:nor/>
                      </m:rPr>
                      <a:rPr lang="sv-SE" dirty="0"/>
                      <m:t> </m:t>
                    </m:r>
                    <m:r>
                      <m:rPr>
                        <m:nor/>
                      </m:rPr>
                      <a:rPr lang="sv-SE" dirty="0"/>
                      <m:t>vector</m:t>
                    </m:r>
                    <m:r>
                      <m:rPr>
                        <m:nor/>
                      </m:rPr>
                      <a:rPr lang="sv-SE" dirty="0"/>
                      <m:t> </m:t>
                    </m:r>
                    <m:r>
                      <m:rPr>
                        <m:nor/>
                      </m:rPr>
                      <a:rPr lang="sv-SE" dirty="0"/>
                      <m:t>by</m:t>
                    </m:r>
                    <m:r>
                      <m:rPr>
                        <m:nor/>
                      </m:rPr>
                      <a:rPr lang="sv-SE" dirty="0"/>
                      <m:t> </m:t>
                    </m:r>
                    <m:sSubSup>
                      <m:sSubSupPr>
                        <m:ctrlPr>
                          <a:rPr lang="sv-SE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sv-SE" i="1">
                            <a:latin typeface="Cambria Math" panose="02040503050406030204" pitchFamily="18" charset="0"/>
                          </a:rPr>
                          <m:t>𝑷</m:t>
                        </m:r>
                      </m:e>
                      <m:sub>
                        <m:r>
                          <a:rPr lang="sv-SE" i="1">
                            <a:latin typeface="Cambria Math" panose="02040503050406030204" pitchFamily="18" charset="0"/>
                          </a:rPr>
                          <m:t>𝟏𝟐</m:t>
                        </m:r>
                      </m:sub>
                      <m:sup>
                        <m:r>
                          <a:rPr lang="sv-SE" i="1">
                            <a:latin typeface="Cambria Math" panose="02040503050406030204" pitchFamily="18" charset="0"/>
                          </a:rPr>
                          <m:t>𝒆</m:t>
                        </m:r>
                      </m:sup>
                    </m:sSubSup>
                    <m:r>
                      <m:rPr>
                        <m:nor/>
                      </m:rPr>
                      <a:rPr lang="sv-SE" dirty="0"/>
                      <m:t> </m:t>
                    </m:r>
                    <m:r>
                      <m:rPr>
                        <m:nor/>
                      </m:rPr>
                      <a:rPr lang="sv-SE" dirty="0"/>
                      <m:t>can</m:t>
                    </m:r>
                    <m:r>
                      <m:rPr>
                        <m:nor/>
                      </m:rPr>
                      <a:rPr lang="sv-SE" dirty="0"/>
                      <m:t> </m:t>
                    </m:r>
                    <m:r>
                      <m:rPr>
                        <m:nor/>
                      </m:rPr>
                      <a:rPr lang="sv-SE" dirty="0"/>
                      <m:t>be</m:t>
                    </m:r>
                    <m:r>
                      <m:rPr>
                        <m:nor/>
                      </m:rPr>
                      <a:rPr lang="sv-SE" dirty="0"/>
                      <m:t> </m:t>
                    </m:r>
                    <m:r>
                      <m:rPr>
                        <m:nor/>
                      </m:rPr>
                      <a:rPr lang="sv-SE" dirty="0"/>
                      <m:t>performed</m:t>
                    </m:r>
                    <m:r>
                      <m:rPr>
                        <m:nor/>
                      </m:rPr>
                      <a:rPr lang="sv-SE" dirty="0"/>
                      <m:t> </m:t>
                    </m:r>
                    <m:r>
                      <m:rPr>
                        <m:nor/>
                      </m:rPr>
                      <a:rPr lang="sv-SE" dirty="0"/>
                      <m:t>more</m:t>
                    </m:r>
                    <m:r>
                      <m:rPr>
                        <m:nor/>
                      </m:rPr>
                      <a:rPr lang="sv-SE" dirty="0"/>
                      <m:t> </m:t>
                    </m:r>
                    <m:r>
                      <m:rPr>
                        <m:nor/>
                      </m:rPr>
                      <a:rPr lang="sv-SE" dirty="0"/>
                      <m:t>efficiently</m:t>
                    </m:r>
                    <m:r>
                      <m:rPr>
                        <m:nor/>
                      </m:rPr>
                      <a:rPr lang="sv-SE" dirty="0"/>
                      <m:t> </m:t>
                    </m:r>
                    <m:r>
                      <m:rPr>
                        <m:nor/>
                      </m:rPr>
                      <a:rPr lang="sv-SE" dirty="0"/>
                      <m:t>than</m:t>
                    </m:r>
                    <m:r>
                      <m:rPr>
                        <m:nor/>
                      </m:rPr>
                      <a:rPr lang="sv-SE" dirty="0"/>
                      <m:t> </m:t>
                    </m:r>
                    <m:r>
                      <m:rPr>
                        <m:nor/>
                      </m:rPr>
                      <a:rPr lang="sv-SE" dirty="0"/>
                      <m:t>a</m:t>
                    </m:r>
                    <m:r>
                      <m:rPr>
                        <m:nor/>
                      </m:rPr>
                      <a:rPr lang="sv-SE" dirty="0"/>
                      <m:t> 12 </m:t>
                    </m:r>
                    <m:r>
                      <m:rPr>
                        <m:nor/>
                      </m:rPr>
                      <a:rPr lang="sv-SE" dirty="0"/>
                      <m:t>point</m:t>
                    </m:r>
                    <m:r>
                      <m:rPr>
                        <m:nor/>
                      </m:rPr>
                      <a:rPr lang="sv-SE" dirty="0"/>
                      <m:t> </m:t>
                    </m:r>
                    <m:r>
                      <m:rPr>
                        <m:nor/>
                      </m:rPr>
                      <a:rPr lang="sv-SE" dirty="0"/>
                      <m:t>FFT</m:t>
                    </m:r>
                  </m:oMath>
                </a14:m>
                <a:endParaRPr lang="sv-SE" dirty="0"/>
              </a:p>
              <a:p>
                <a:pPr>
                  <a:buFont typeface="Arial" panose="020B0604020202020204" pitchFamily="34" charset="0"/>
                  <a:buChar char="•"/>
                </a:pPr>
                <a:endParaRPr lang="sv-SE" dirty="0"/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sv-SE" dirty="0"/>
                  <a:t>Odd subcarrier </a:t>
                </a:r>
                <a:r>
                  <a:rPr lang="sv-SE" dirty="0">
                    <a:sym typeface="Wingdings" panose="05000000000000000000" pitchFamily="2" charset="2"/>
                  </a:rPr>
                  <a:t> apply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sv-SE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sv-SE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e>
                    </m:rad>
                    <m:r>
                      <a:rPr lang="sv-SE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sSubSup>
                      <m:sSubSupPr>
                        <m:ctrlPr>
                          <a:rPr lang="sv-SE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sv-SE" b="1" i="1" smtClean="0">
                            <a:latin typeface="Cambria Math" panose="02040503050406030204" pitchFamily="18" charset="0"/>
                          </a:rPr>
                          <m:t>𝑷</m:t>
                        </m:r>
                      </m:e>
                      <m:sub>
                        <m:r>
                          <a:rPr lang="sv-SE" b="1" i="1" smtClean="0">
                            <a:latin typeface="Cambria Math" panose="02040503050406030204" pitchFamily="18" charset="0"/>
                          </a:rPr>
                          <m:t>𝟏𝟐</m:t>
                        </m:r>
                      </m:sub>
                      <m:sup>
                        <m:r>
                          <a:rPr lang="sv-SE" i="1">
                            <a:latin typeface="Cambria Math" panose="02040503050406030204" pitchFamily="18" charset="0"/>
                          </a:rPr>
                          <m:t>𝒐</m:t>
                        </m:r>
                      </m:sup>
                    </m:sSubSup>
                  </m:oMath>
                </a14:m>
                <a:r>
                  <a:rPr lang="sv-SE" dirty="0"/>
                  <a:t> 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sv-SE" dirty="0"/>
                  <a:t>Even subcarrier </a:t>
                </a:r>
                <a:r>
                  <a:rPr lang="sv-SE" dirty="0">
                    <a:sym typeface="Wingdings" panose="05000000000000000000" pitchFamily="2" charset="2"/>
                  </a:rPr>
                  <a:t> apply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sv-SE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sv-SE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e>
                    </m:rad>
                    <m:r>
                      <a:rPr lang="sv-SE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sSubSup>
                      <m:sSubSupPr>
                        <m:ctrlPr>
                          <a:rPr lang="sv-SE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sv-SE" b="1" i="1" smtClean="0">
                            <a:latin typeface="Cambria Math" panose="02040503050406030204" pitchFamily="18" charset="0"/>
                          </a:rPr>
                          <m:t>𝑷</m:t>
                        </m:r>
                      </m:e>
                      <m:sub>
                        <m:r>
                          <a:rPr lang="sv-SE" i="1"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sv-SE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sub>
                      <m:sup>
                        <m:r>
                          <a:rPr lang="sv-SE" b="1" i="1">
                            <a:latin typeface="Cambria Math" panose="02040503050406030204" pitchFamily="18" charset="0"/>
                          </a:rPr>
                          <m:t>𝒆</m:t>
                        </m:r>
                      </m:sup>
                    </m:sSubSup>
                  </m:oMath>
                </a14:m>
                <a:endParaRPr lang="sv-SE" dirty="0"/>
              </a:p>
              <a:p>
                <a:pPr>
                  <a:buFont typeface="Arial" panose="020B0604020202020204" pitchFamily="34" charset="0"/>
                  <a:buChar char="•"/>
                </a:pPr>
                <a:endParaRPr lang="sv-SE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3306A4A9-7926-42C9-9748-9ED276C968A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765" t="-1185"/>
                </a:stretch>
              </a:blipFill>
            </p:spPr>
            <p:txBody>
              <a:bodyPr/>
              <a:lstStyle/>
              <a:p>
                <a:r>
                  <a:rPr lang="sv-S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C19F05F-C8E6-4096-9994-27C71D2C70D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BE3E64-3E47-4CCA-8221-5B755E9B6CF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Miguel López, Ericsson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8CC02C3-648C-4DBE-BA10-C2B2980FB6F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/>
              <a:t>Nov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1437429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961FF7-9E5D-46E7-A1AB-FBF332045F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Example 3: P-matrices of order 10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3306A4A9-7926-42C9-9748-9ED276C968A4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 numCol="1"/>
              <a:lstStyle/>
              <a:p>
                <a:pPr>
                  <a:buFont typeface="Arial" panose="020B0604020202020204" pitchFamily="34" charset="0"/>
                  <a:buChar char="•"/>
                </a:pPr>
                <a:r>
                  <a:rPr lang="sv-SE" dirty="0"/>
                  <a:t>The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sv-SE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sv-SE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±</m:t>
                        </m:r>
                        <m:r>
                          <a:rPr lang="sv-SE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𝟏</m:t>
                        </m:r>
                        <m:r>
                          <a:rPr lang="sv-SE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</m:t>
                        </m:r>
                        <m:r>
                          <a:rPr lang="sv-SE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±</m:t>
                        </m:r>
                        <m:r>
                          <a:rPr lang="sv-SE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𝒋</m:t>
                        </m:r>
                      </m:e>
                    </m:d>
                    <m:r>
                      <a:rPr lang="sv-SE" i="1"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en-GB" dirty="0"/>
                  <a:t>matrices described in [4] can be used to generate P-matrices with zeros. Consider the matrix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v-SE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𝑴</m:t>
                        </m:r>
                      </m:e>
                      <m:sub>
                        <m:r>
                          <a:rPr lang="sv-SE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sv-SE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</m:sub>
                    </m:sSub>
                    <m:r>
                      <a:rPr lang="sv-SE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GB" dirty="0"/>
                  <a:t>defined in slide 11 of [4]. One can check by inspection (or prove theoretically) that the </a:t>
                </a:r>
                <a:r>
                  <a:rPr lang="en-GB" dirty="0" err="1"/>
                  <a:t>matri</a:t>
                </a:r>
                <a:r>
                  <a:rPr lang="sv-SE" dirty="0"/>
                  <a:t>x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v-SE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𝑹</m:t>
                        </m:r>
                      </m:e>
                      <m:sub>
                        <m:r>
                          <a:rPr lang="sv-SE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sv-SE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</m:sub>
                    </m:sSub>
                    <m:r>
                      <a:rPr lang="sv-SE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sv-SE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ℜ</m:t>
                    </m:r>
                    <m:r>
                      <a:rPr lang="sv-SE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𝒆</m:t>
                    </m:r>
                    <m:r>
                      <a:rPr lang="sv-SE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{</m:t>
                    </m:r>
                    <m:sSub>
                      <m:sSubPr>
                        <m:ctrlPr>
                          <a:rPr lang="en-GB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v-SE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𝑴</m:t>
                        </m:r>
                      </m:e>
                      <m:sub>
                        <m:r>
                          <a:rPr lang="sv-SE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sv-SE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</m:sub>
                    </m:sSub>
                    <m:r>
                      <a:rPr lang="sv-SE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}</m:t>
                    </m:r>
                  </m:oMath>
                </a14:m>
                <a:r>
                  <a:rPr lang="sv-SE" dirty="0"/>
                  <a:t> is orthogonal: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v-SE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𝑹</m:t>
                        </m:r>
                      </m:e>
                      <m:sub>
                        <m:r>
                          <a:rPr lang="sv-SE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𝟏𝟎</m:t>
                        </m:r>
                      </m:sub>
                    </m:sSub>
                    <m:r>
                      <a:rPr lang="sv-SE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sSubSup>
                      <m:sSubSupPr>
                        <m:ctrlPr>
                          <a:rPr lang="sv-SE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sv-SE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𝑹</m:t>
                        </m:r>
                      </m:e>
                      <m:sub>
                        <m:r>
                          <a:rPr lang="sv-SE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𝟏𝟎</m:t>
                        </m:r>
                      </m:sub>
                      <m:sup>
                        <m:r>
                          <a:rPr lang="sv-SE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𝑻</m:t>
                        </m:r>
                      </m:sup>
                    </m:sSubSup>
                    <m:r>
                      <a:rPr lang="sv-SE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sv-SE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𝟗</m:t>
                    </m:r>
                    <m:r>
                      <a:rPr lang="sv-SE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sSub>
                      <m:sSubPr>
                        <m:ctrlPr>
                          <a:rPr lang="sv-SE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v-SE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𝑰</m:t>
                        </m:r>
                      </m:e>
                      <m:sub>
                        <m:r>
                          <a:rPr lang="sv-SE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𝟏𝟎</m:t>
                        </m:r>
                      </m:sub>
                    </m:sSub>
                  </m:oMath>
                </a14:m>
                <a:endParaRPr lang="sv-SE" dirty="0"/>
              </a:p>
              <a:p>
                <a:pPr>
                  <a:buFont typeface="Arial" panose="020B0604020202020204" pitchFamily="34" charset="0"/>
                  <a:buChar char="•"/>
                </a:pPr>
                <a:endParaRPr lang="sv-SE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3306A4A9-7926-42C9-9748-9ED276C968A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765" t="-1185" r="-1235"/>
                </a:stretch>
              </a:blipFill>
            </p:spPr>
            <p:txBody>
              <a:bodyPr/>
              <a:lstStyle/>
              <a:p>
                <a:r>
                  <a:rPr lang="sv-S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C19F05F-C8E6-4096-9994-27C71D2C70D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BE3E64-3E47-4CCA-8221-5B755E9B6CF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Miguel López, Ericsson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8CC02C3-648C-4DBE-BA10-C2B2980FB6F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/>
              <a:t>Nov 2019</a:t>
            </a:r>
            <a:endParaRPr lang="en-GB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75BB160-9D89-4208-A6E1-F765F1E187EA}"/>
              </a:ext>
            </a:extLst>
          </p:cNvPr>
          <p:cNvSpPr txBox="1"/>
          <p:nvPr/>
        </p:nvSpPr>
        <p:spPr>
          <a:xfrm>
            <a:off x="4345482" y="3918535"/>
            <a:ext cx="3406702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0  1 -1  1  1  1 -1 -1  1  1</a:t>
            </a:r>
          </a:p>
          <a:p>
            <a:r>
              <a:rPr lang="pl-PL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1  0 -1  1  1  1  1  1 -1 -1</a:t>
            </a:r>
          </a:p>
          <a:p>
            <a:r>
              <a:rPr lang="pl-PL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-1 -1  0  1  1 -1  1  1  1  1</a:t>
            </a:r>
          </a:p>
          <a:p>
            <a:r>
              <a:rPr lang="pl-PL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1  1  1  0  1 -1 -1  1  1 -1</a:t>
            </a:r>
          </a:p>
          <a:p>
            <a:r>
              <a:rPr lang="pl-PL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1  1  1  1  0 -1  1 -1 -1  1</a:t>
            </a:r>
          </a:p>
          <a:p>
            <a:r>
              <a:rPr lang="pl-PL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1  1 -1 -1 -1  0  1  1  1  1</a:t>
            </a:r>
          </a:p>
          <a:p>
            <a:r>
              <a:rPr lang="pl-PL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-1  1  1 -1  1  1  0  1 -1  1</a:t>
            </a:r>
          </a:p>
          <a:p>
            <a:r>
              <a:rPr lang="pl-PL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-1  1  1  1 -1  1  1  0  1 -1</a:t>
            </a:r>
          </a:p>
          <a:p>
            <a:r>
              <a:rPr lang="pl-PL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1 -1  1  1 -1  1 -1  1  0  1</a:t>
            </a:r>
          </a:p>
          <a:p>
            <a:r>
              <a:rPr lang="pl-PL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1 -1  1 -1  1  1  1 -1  1  0</a:t>
            </a:r>
            <a:endParaRPr lang="sv-SE" sz="14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8" name="Left Bracket 7">
            <a:extLst>
              <a:ext uri="{FF2B5EF4-FFF2-40B4-BE49-F238E27FC236}">
                <a16:creationId xmlns:a16="http://schemas.microsoft.com/office/drawing/2014/main" id="{FF2D0BF8-C312-4FE2-BF94-8753FB760D1A}"/>
              </a:ext>
            </a:extLst>
          </p:cNvPr>
          <p:cNvSpPr/>
          <p:nvPr/>
        </p:nvSpPr>
        <p:spPr bwMode="auto">
          <a:xfrm>
            <a:off x="4529720" y="3963045"/>
            <a:ext cx="45719" cy="2202259"/>
          </a:xfrm>
          <a:prstGeom prst="leftBracke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" name="Right Bracket 8">
            <a:extLst>
              <a:ext uri="{FF2B5EF4-FFF2-40B4-BE49-F238E27FC236}">
                <a16:creationId xmlns:a16="http://schemas.microsoft.com/office/drawing/2014/main" id="{F1A34C7E-97F1-4483-BDBA-F9F239F578B3}"/>
              </a:ext>
            </a:extLst>
          </p:cNvPr>
          <p:cNvSpPr/>
          <p:nvPr/>
        </p:nvSpPr>
        <p:spPr bwMode="auto">
          <a:xfrm>
            <a:off x="7645606" y="3947567"/>
            <a:ext cx="45719" cy="2202259"/>
          </a:xfrm>
          <a:prstGeom prst="rightBracke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33AA5462-C05B-4724-AF65-78ABC4B8DCB3}"/>
                  </a:ext>
                </a:extLst>
              </p:cNvPr>
              <p:cNvSpPr/>
              <p:nvPr/>
            </p:nvSpPr>
            <p:spPr>
              <a:xfrm>
                <a:off x="3510654" y="4725144"/>
                <a:ext cx="1073178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v-SE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𝑹</m:t>
                          </m:r>
                        </m:e>
                        <m:sub>
                          <m:r>
                            <a:rPr lang="sv-SE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  <m:r>
                            <a:rPr lang="sv-SE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𝟎</m:t>
                          </m:r>
                        </m:sub>
                      </m:sSub>
                      <m:r>
                        <a:rPr lang="sv-SE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sv-SE" dirty="0"/>
              </a:p>
            </p:txBody>
          </p:sp>
        </mc:Choice>
        <mc:Fallback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33AA5462-C05B-4724-AF65-78ABC4B8DCB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10654" y="4725144"/>
                <a:ext cx="1073178" cy="461665"/>
              </a:xfrm>
              <a:prstGeom prst="rect">
                <a:avLst/>
              </a:prstGeom>
              <a:blipFill>
                <a:blip r:embed="rId3"/>
                <a:stretch>
                  <a:fillRect b="-3947"/>
                </a:stretch>
              </a:blipFill>
            </p:spPr>
            <p:txBody>
              <a:bodyPr/>
              <a:lstStyle/>
              <a:p>
                <a:r>
                  <a:rPr lang="sv-S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39630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This contribution discusses the use of P-matrices containing zero entries. It is shown that it is advantageous to consider these matrices in EHT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Miguel López, Ericsson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/>
              <a:t>Nov 2019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A2E232-FC50-4654-AFC1-451CF2C58D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Example 3: P-matrices of order 10 (cont)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05F279D5-1771-4CCC-80A6-6207B614EC8D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914401" y="1844824"/>
                <a:ext cx="10361084" cy="4113213"/>
              </a:xfrm>
            </p:spPr>
            <p:txBody>
              <a:bodyPr/>
              <a:lstStyle/>
              <a:p>
                <a:pPr>
                  <a:buFont typeface="Arial" panose="020B0604020202020204" pitchFamily="34" charset="0"/>
                  <a:buChar char="•"/>
                </a:pPr>
                <a:r>
                  <a:rPr lang="en-GB" dirty="0">
                    <a:solidFill>
                      <a:schemeClr val="tx1"/>
                    </a:solidFill>
                  </a:rPr>
                  <a:t>Set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GB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sv-SE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𝑹</m:t>
                        </m:r>
                      </m:e>
                      <m:sub>
                        <m:r>
                          <a:rPr lang="sv-SE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𝟏𝟎</m:t>
                        </m:r>
                      </m:sub>
                      <m:sup>
                        <m:r>
                          <a:rPr lang="sv-SE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𝒆</m:t>
                        </m:r>
                      </m:sup>
                    </m:sSubSup>
                  </m:oMath>
                </a14:m>
                <a:r>
                  <a:rPr lang="sv-SE" dirty="0"/>
                  <a:t>=</a:t>
                </a:r>
                <a:r>
                  <a:rPr lang="en-GB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v-SE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𝑹</m:t>
                        </m:r>
                      </m:e>
                      <m:sub>
                        <m:r>
                          <a:rPr lang="sv-SE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𝟏𝟎</m:t>
                        </m:r>
                      </m:sub>
                    </m:sSub>
                  </m:oMath>
                </a14:m>
                <a:r>
                  <a:rPr lang="sv-SE" dirty="0"/>
                  <a:t> and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GB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sv-SE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𝑹</m:t>
                        </m:r>
                      </m:e>
                      <m:sub>
                        <m:r>
                          <a:rPr lang="sv-SE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𝟏𝟎</m:t>
                        </m:r>
                      </m:sub>
                      <m:sup>
                        <m:r>
                          <a:rPr lang="sv-SE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𝒐</m:t>
                        </m:r>
                      </m:sup>
                    </m:sSubSup>
                  </m:oMath>
                </a14:m>
                <a:r>
                  <a:rPr lang="sv-SE" dirty="0"/>
                  <a:t>=</a:t>
                </a:r>
                <a:r>
                  <a:rPr lang="en-GB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sv-SE" b="1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𝐟𝐥𝐢𝐩𝐮𝐝</m:t>
                    </m:r>
                    <m:r>
                      <a:rPr lang="sv-SE" b="1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lang="en-GB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v-SE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𝑹</m:t>
                        </m:r>
                      </m:e>
                      <m:sub>
                        <m:r>
                          <a:rPr lang="sv-SE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𝟏𝟎</m:t>
                        </m:r>
                      </m:sub>
                    </m:sSub>
                    <m:r>
                      <a:rPr lang="sv-SE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sv-SE" dirty="0"/>
              </a:p>
              <a:p>
                <a:pPr marL="0" indent="0"/>
                <a:r>
                  <a:rPr lang="sv-SE" dirty="0"/>
                  <a:t>		Odd subcarrier </a:t>
                </a:r>
                <a:r>
                  <a:rPr lang="sv-SE" dirty="0">
                    <a:sym typeface="Wingdings" panose="05000000000000000000" pitchFamily="2" charset="2"/>
                  </a:rPr>
                  <a:t> apply</a:t>
                </a:r>
                <a:r>
                  <a:rPr lang="sv-SE" dirty="0"/>
                  <a:t>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GB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sv-SE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𝑹</m:t>
                        </m:r>
                      </m:e>
                      <m:sub>
                        <m:r>
                          <a:rPr lang="sv-SE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𝟏𝟎</m:t>
                        </m:r>
                      </m:sub>
                      <m:sup>
                        <m:r>
                          <a:rPr lang="sv-SE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𝒐</m:t>
                        </m:r>
                      </m:sup>
                    </m:sSubSup>
                  </m:oMath>
                </a14:m>
                <a:endParaRPr lang="sv-SE" dirty="0"/>
              </a:p>
              <a:p>
                <a:pPr marL="0" indent="0"/>
                <a:r>
                  <a:rPr lang="sv-SE" dirty="0"/>
                  <a:t>		Even subcarrier </a:t>
                </a:r>
                <a:r>
                  <a:rPr lang="sv-SE" dirty="0">
                    <a:sym typeface="Wingdings" panose="05000000000000000000" pitchFamily="2" charset="2"/>
                  </a:rPr>
                  <a:t> apply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GB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sv-SE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𝑹</m:t>
                        </m:r>
                      </m:e>
                      <m:sub>
                        <m:r>
                          <a:rPr lang="sv-SE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𝟏𝟎</m:t>
                        </m:r>
                      </m:sub>
                      <m:sup>
                        <m:r>
                          <a:rPr lang="sv-SE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𝒆</m:t>
                        </m:r>
                      </m:sup>
                    </m:sSubSup>
                  </m:oMath>
                </a14:m>
                <a:r>
                  <a:rPr lang="sv-SE" dirty="0"/>
                  <a:t> 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:endParaRPr lang="sv-SE" dirty="0"/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sv-SE" dirty="0"/>
                  <a:t>The TX power should be normalized so that the average power is the same in each TX chain and LTF symbol 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:endParaRPr lang="sv-SE" dirty="0"/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sv-SE" dirty="0"/>
                  <a:t>Same idea works also for order 14: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v-SE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𝑹</m:t>
                        </m:r>
                      </m:e>
                      <m:sub>
                        <m:r>
                          <a:rPr lang="sv-SE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sv-SE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</m:sub>
                    </m:sSub>
                    <m:r>
                      <a:rPr lang="sv-SE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sv-SE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ℜ</m:t>
                    </m:r>
                    <m:r>
                      <a:rPr lang="sv-SE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𝒆</m:t>
                    </m:r>
                    <m:r>
                      <a:rPr lang="sv-SE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{</m:t>
                    </m:r>
                    <m:sSub>
                      <m:sSubPr>
                        <m:ctrlPr>
                          <a:rPr lang="en-GB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v-SE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𝑴</m:t>
                        </m:r>
                      </m:e>
                      <m:sub>
                        <m:r>
                          <a:rPr lang="sv-SE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sv-SE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</m:sub>
                    </m:sSub>
                    <m:r>
                      <a:rPr lang="sv-SE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}</m:t>
                    </m:r>
                  </m:oMath>
                </a14:m>
                <a:r>
                  <a:rPr lang="sv-SE" dirty="0"/>
                  <a:t> is orthogonal, where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v-SE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𝑴</m:t>
                        </m:r>
                      </m:e>
                      <m:sub>
                        <m:r>
                          <a:rPr lang="sv-SE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sv-SE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</m:sub>
                    </m:sSub>
                    <m:r>
                      <a:rPr lang="sv-SE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GB" dirty="0"/>
                  <a:t>defined in slide 10 of [4].</a:t>
                </a:r>
                <a:endParaRPr lang="sv-SE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05F279D5-1771-4CCC-80A6-6207B614EC8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914401" y="1844824"/>
                <a:ext cx="10361084" cy="4113213"/>
              </a:xfrm>
              <a:blipFill>
                <a:blip r:embed="rId2"/>
                <a:stretch>
                  <a:fillRect l="-765" t="-1187" r="-118"/>
                </a:stretch>
              </a:blipFill>
            </p:spPr>
            <p:txBody>
              <a:bodyPr/>
              <a:lstStyle/>
              <a:p>
                <a:r>
                  <a:rPr lang="sv-S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682F88B-8F6D-4ADF-BE5B-8F3CE995FCF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454B85-0408-4214-9395-20AA89B3E5A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Miguel López, Ericsson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6A3B59E-4184-4D9E-9F44-4F84A0F149B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/>
              <a:t>Nov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492775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DD660C-DCAD-4964-9EBB-4CE8751480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Example 4: P-matrices of order 14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6853744-8E6F-4337-811C-C96E4D36D8B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F5C740-FD8F-488F-BDB1-4665388A701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Miguel López, Ericsson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0138AFF-7644-4B4D-BE89-DB1116E51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/>
              <a:t>Nov 2019</a:t>
            </a:r>
            <a:endParaRPr lang="en-GB" dirty="0"/>
          </a:p>
        </p:txBody>
      </p:sp>
      <p:sp>
        <p:nvSpPr>
          <p:cNvPr id="7" name="Double Bracket 6">
            <a:extLst>
              <a:ext uri="{FF2B5EF4-FFF2-40B4-BE49-F238E27FC236}">
                <a16:creationId xmlns:a16="http://schemas.microsoft.com/office/drawing/2014/main" id="{8F0D598A-746A-40DE-9169-F58BB901497A}"/>
              </a:ext>
            </a:extLst>
          </p:cNvPr>
          <p:cNvSpPr/>
          <p:nvPr/>
        </p:nvSpPr>
        <p:spPr bwMode="auto">
          <a:xfrm>
            <a:off x="6879151" y="2564903"/>
            <a:ext cx="5049497" cy="3528393"/>
          </a:xfrm>
          <a:prstGeom prst="bracketPair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sv-SE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1  0  0  0  1  0  1 -1  0  1  1 -1  1 -1</a:t>
            </a:r>
          </a:p>
          <a:p>
            <a:r>
              <a:rPr lang="sv-SE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1  1  0  0  0  1  0 -1 -1  0  1  1 -1  1</a:t>
            </a:r>
          </a:p>
          <a:p>
            <a:r>
              <a:rPr lang="sv-SE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0  1  1  0  0  0  1  1 -1 -1  0  1  1 -1</a:t>
            </a:r>
          </a:p>
          <a:p>
            <a:r>
              <a:rPr lang="sv-SE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1  0  1  1  0  0  0 -1  1 -1 -1  0  1  1</a:t>
            </a:r>
          </a:p>
          <a:p>
            <a:r>
              <a:rPr lang="sv-SE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0  1  0  1  1  0  0  1 -1  1 -1 -1  0  1</a:t>
            </a:r>
          </a:p>
          <a:p>
            <a:r>
              <a:rPr lang="sv-SE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0  0  1  0  1  1  0  1  1 -1  1 -1 -1  0</a:t>
            </a:r>
          </a:p>
          <a:p>
            <a:r>
              <a:rPr lang="sv-SE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0  0  0  1  0  1  1  0  1  1 -1  1 -1 -1</a:t>
            </a:r>
          </a:p>
          <a:p>
            <a:r>
              <a:rPr lang="sv-SE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1  1 -1  1 -1 -1  0  1  1  0  1  0  0  0</a:t>
            </a:r>
          </a:p>
          <a:p>
            <a:r>
              <a:rPr lang="sv-SE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1 -1  1 -1 -1  0  1  1  0  1  0  0  0  1</a:t>
            </a:r>
          </a:p>
          <a:p>
            <a:r>
              <a:rPr lang="sv-SE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-1  1 -1 -1  0  1  1  0  1  0  0  0  1  1</a:t>
            </a:r>
          </a:p>
          <a:p>
            <a:r>
              <a:rPr lang="sv-SE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1 -1 -1  0  1  1 -1  1  0  0  0  1  1  0</a:t>
            </a:r>
          </a:p>
          <a:p>
            <a:r>
              <a:rPr lang="sv-SE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-1 -1  0  1  1 -1  1  0  0  0  1  1  0  1</a:t>
            </a:r>
          </a:p>
          <a:p>
            <a:r>
              <a:rPr lang="sv-SE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-1  0  1  1 -1  1 -1  0  0  1  1  0  1  0</a:t>
            </a:r>
          </a:p>
          <a:p>
            <a:r>
              <a:rPr lang="sv-SE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0  1  1 -1  1 -1 -1  0  1  1  0  1  0  0</a:t>
            </a:r>
            <a:endParaRPr kumimoji="0" lang="sv-SE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8" name="Double Bracket 7">
            <a:extLst>
              <a:ext uri="{FF2B5EF4-FFF2-40B4-BE49-F238E27FC236}">
                <a16:creationId xmlns:a16="http://schemas.microsoft.com/office/drawing/2014/main" id="{CAC92487-DBF5-4B25-9723-AACCC3EE40AB}"/>
              </a:ext>
            </a:extLst>
          </p:cNvPr>
          <p:cNvSpPr/>
          <p:nvPr/>
        </p:nvSpPr>
        <p:spPr bwMode="auto">
          <a:xfrm>
            <a:off x="1127448" y="2564902"/>
            <a:ext cx="4608512" cy="3456385"/>
          </a:xfrm>
          <a:prstGeom prst="bracketPair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518308E-06E1-4DB4-84D9-6586AA6D4002}"/>
              </a:ext>
            </a:extLst>
          </p:cNvPr>
          <p:cNvSpPr/>
          <p:nvPr/>
        </p:nvSpPr>
        <p:spPr>
          <a:xfrm>
            <a:off x="1055440" y="2761675"/>
            <a:ext cx="4781692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0  1  1 -1  1 -1 -1  0  1  1  0  1  0  0</a:t>
            </a:r>
          </a:p>
          <a:p>
            <a:r>
              <a:rPr lang="sv-SE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-1  0  1  1 -1  1 -1  0  0  1  1  0  1  0</a:t>
            </a:r>
          </a:p>
          <a:p>
            <a:r>
              <a:rPr lang="sv-SE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-1 -1  0  1  1 -1  1  0  0  0  1  1  0  1</a:t>
            </a:r>
          </a:p>
          <a:p>
            <a:r>
              <a:rPr lang="sv-SE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1 -1 -1  0  1  1 -1  1  0  0  0  1  1  0</a:t>
            </a:r>
          </a:p>
          <a:p>
            <a:r>
              <a:rPr lang="sv-SE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-1  1 -1 -1  0  1  1  0  1  0  0  0  1  1</a:t>
            </a:r>
          </a:p>
          <a:p>
            <a:r>
              <a:rPr lang="sv-SE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1 -1  1 -1 -1  0  1  1  0  1  0  0  0  1</a:t>
            </a:r>
          </a:p>
          <a:p>
            <a:r>
              <a:rPr lang="sv-SE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1  1 -1  1 -1 -1  0  1  1  0  1  0  0  0</a:t>
            </a:r>
          </a:p>
          <a:p>
            <a:r>
              <a:rPr lang="sv-SE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0  0  0  1  0  1  1  0  1  1 -1  1 -1 -1</a:t>
            </a:r>
          </a:p>
          <a:p>
            <a:r>
              <a:rPr lang="sv-SE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0  0  1  0  1  1  0  1  1 -1  1 -1 -1  0</a:t>
            </a:r>
          </a:p>
          <a:p>
            <a:r>
              <a:rPr lang="sv-SE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0  1  0  1  1  0  0  1 -1  1 -1 -1  0  1</a:t>
            </a:r>
          </a:p>
          <a:p>
            <a:r>
              <a:rPr lang="sv-SE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1  0  1  1  0  0  0 -1  1 -1 -1  0  1  1</a:t>
            </a:r>
          </a:p>
          <a:p>
            <a:r>
              <a:rPr lang="sv-SE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0  1  1  0  0  0  1  1 -1 -1  0  1  1 -1</a:t>
            </a:r>
          </a:p>
          <a:p>
            <a:r>
              <a:rPr lang="sv-SE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1  1  0  0  0  1  0 -1 -1  0  1  1 -1  1</a:t>
            </a:r>
          </a:p>
          <a:p>
            <a:r>
              <a:rPr lang="sv-SE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1  0  0  0  1  0  1 -1  0  1  1 -1  1 -1</a:t>
            </a:r>
            <a:endParaRPr lang="sv-SE" sz="105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25224C7C-3E2D-436E-A73F-8F26F6EA6EF3}"/>
                  </a:ext>
                </a:extLst>
              </p:cNvPr>
              <p:cNvSpPr/>
              <p:nvPr/>
            </p:nvSpPr>
            <p:spPr>
              <a:xfrm>
                <a:off x="5807968" y="3876995"/>
                <a:ext cx="1138902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sv-SE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sv-SE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𝑴</m:t>
                          </m:r>
                        </m:e>
                        <m:sub>
                          <m:r>
                            <a:rPr lang="sv-SE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  <m:r>
                            <a:rPr lang="sv-SE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𝟒</m:t>
                          </m:r>
                        </m:sub>
                        <m:sup>
                          <m:r>
                            <a:rPr lang="sv-SE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𝒐</m:t>
                          </m:r>
                        </m:sup>
                      </m:sSubSup>
                      <m:r>
                        <a:rPr lang="sv-SE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sv-SE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25224C7C-3E2D-436E-A73F-8F26F6EA6EF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07968" y="3876995"/>
                <a:ext cx="1138902" cy="461665"/>
              </a:xfrm>
              <a:prstGeom prst="rect">
                <a:avLst/>
              </a:prstGeom>
              <a:blipFill>
                <a:blip r:embed="rId2"/>
                <a:stretch>
                  <a:fillRect b="-5263"/>
                </a:stretch>
              </a:blipFill>
            </p:spPr>
            <p:txBody>
              <a:bodyPr/>
              <a:lstStyle/>
              <a:p>
                <a:r>
                  <a:rPr lang="sv-S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A439B05C-0D9F-4F83-9CA9-A91762FD9EC3}"/>
                  </a:ext>
                </a:extLst>
              </p:cNvPr>
              <p:cNvSpPr/>
              <p:nvPr/>
            </p:nvSpPr>
            <p:spPr>
              <a:xfrm>
                <a:off x="119336" y="3876995"/>
                <a:ext cx="1138902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sv-SE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sv-SE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𝑴</m:t>
                          </m:r>
                        </m:e>
                        <m:sub>
                          <m:r>
                            <a:rPr lang="sv-SE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  <m:r>
                            <a:rPr lang="sv-SE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𝟒</m:t>
                          </m:r>
                        </m:sub>
                        <m:sup>
                          <m:r>
                            <a:rPr lang="sv-SE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𝒆</m:t>
                          </m:r>
                        </m:sup>
                      </m:sSubSup>
                      <m:r>
                        <a:rPr lang="sv-SE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sv-SE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A439B05C-0D9F-4F83-9CA9-A91762FD9EC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9336" y="3876995"/>
                <a:ext cx="1138902" cy="461665"/>
              </a:xfrm>
              <a:prstGeom prst="rect">
                <a:avLst/>
              </a:prstGeom>
              <a:blipFill>
                <a:blip r:embed="rId3"/>
                <a:stretch>
                  <a:fillRect b="-5263"/>
                </a:stretch>
              </a:blipFill>
            </p:spPr>
            <p:txBody>
              <a:bodyPr/>
              <a:lstStyle/>
              <a:p>
                <a:r>
                  <a:rPr lang="sv-S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77418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961FF7-9E5D-46E7-A1AB-FBF332045F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Example 4: P-matrices of order 14 (cont)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3306A4A9-7926-42C9-9748-9ED276C968A4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 numCol="1"/>
              <a:lstStyle/>
              <a:p>
                <a:pPr>
                  <a:buFont typeface="Arial" panose="020B0604020202020204" pitchFamily="34" charset="0"/>
                  <a:buChar char="•"/>
                </a:pPr>
                <a:r>
                  <a:rPr lang="sv-SE" dirty="0"/>
                  <a:t>The matrices are orthogonal: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sv-SE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sv-SE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𝑴</m:t>
                        </m:r>
                      </m:e>
                      <m:sub>
                        <m:r>
                          <a:rPr lang="sv-SE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sv-SE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</m:sub>
                      <m:sup>
                        <m:r>
                          <a:rPr lang="sv-SE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𝒆</m:t>
                        </m:r>
                      </m:sup>
                    </m:sSubSup>
                    <m:sSup>
                      <m:sSupPr>
                        <m:ctrlPr>
                          <a:rPr lang="sv-SE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sv-SE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</m:t>
                        </m:r>
                        <m:d>
                          <m:dPr>
                            <m:ctrlPr>
                              <a:rPr lang="sv-SE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Sup>
                              <m:sSubSupPr>
                                <m:ctrlPr>
                                  <a:rPr lang="sv-SE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sv-SE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𝑴</m:t>
                                </m:r>
                              </m:e>
                              <m:sub>
                                <m:r>
                                  <a:rPr lang="sv-SE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𝟏</m:t>
                                </m:r>
                                <m:r>
                                  <a:rPr lang="sv-SE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𝟒</m:t>
                                </m:r>
                              </m:sub>
                              <m:sup>
                                <m:r>
                                  <a:rPr lang="sv-SE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𝒆</m:t>
                                </m:r>
                              </m:sup>
                            </m:sSubSup>
                          </m:e>
                        </m:d>
                      </m:e>
                      <m:sup>
                        <m:r>
                          <a:rPr lang="sv-SE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𝑻</m:t>
                        </m:r>
                      </m:sup>
                    </m:sSup>
                    <m:r>
                      <a:rPr lang="sv-SE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bSup>
                      <m:sSubSupPr>
                        <m:ctrlPr>
                          <a:rPr lang="sv-SE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sv-SE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𝑴</m:t>
                        </m:r>
                      </m:e>
                      <m:sub>
                        <m:r>
                          <a:rPr lang="sv-SE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sv-SE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</m:sub>
                      <m:sup>
                        <m:r>
                          <a:rPr lang="sv-SE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𝒐</m:t>
                        </m:r>
                      </m:sup>
                    </m:sSubSup>
                    <m:sSup>
                      <m:sSupPr>
                        <m:ctrlPr>
                          <a:rPr lang="sv-SE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sv-SE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</m:t>
                        </m:r>
                        <m:d>
                          <m:dPr>
                            <m:ctrlPr>
                              <a:rPr lang="sv-SE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Sup>
                              <m:sSubSupPr>
                                <m:ctrlPr>
                                  <a:rPr lang="sv-SE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sv-SE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𝑴</m:t>
                                </m:r>
                              </m:e>
                              <m:sub>
                                <m:r>
                                  <a:rPr lang="sv-SE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𝟏</m:t>
                                </m:r>
                                <m:r>
                                  <a:rPr lang="sv-SE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𝟒</m:t>
                                </m:r>
                              </m:sub>
                              <m:sup>
                                <m:r>
                                  <a:rPr lang="sv-SE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𝒐</m:t>
                                </m:r>
                              </m:sup>
                            </m:sSubSup>
                          </m:e>
                        </m:d>
                      </m:e>
                      <m:sup>
                        <m:r>
                          <a:rPr lang="sv-SE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𝑻</m:t>
                        </m:r>
                      </m:sup>
                    </m:sSup>
                    <m:r>
                      <a:rPr lang="sv-SE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sv-SE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𝟗</m:t>
                    </m:r>
                    <m:r>
                      <a:rPr lang="sv-SE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sSub>
                      <m:sSubPr>
                        <m:ctrlPr>
                          <a:rPr lang="sv-SE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v-SE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𝑰</m:t>
                        </m:r>
                      </m:e>
                      <m:sub>
                        <m:r>
                          <a:rPr lang="sv-SE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𝟏</m:t>
                        </m:r>
                        <m:r>
                          <a:rPr lang="sv-SE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𝟒</m:t>
                        </m:r>
                      </m:sub>
                    </m:sSub>
                  </m:oMath>
                </a14:m>
                <a:endParaRPr lang="sv-SE" i="1" dirty="0">
                  <a:solidFill>
                    <a:schemeClr val="tx1"/>
                  </a:solidFill>
                  <a:latin typeface="Cambria Math" panose="02040503050406030204" pitchFamily="18" charset="0"/>
                </a:endParaRPr>
              </a:p>
              <a:p>
                <a:pPr>
                  <a:buFont typeface="Arial" panose="020B0604020202020204" pitchFamily="34" charset="0"/>
                  <a:buChar char="•"/>
                </a:pPr>
                <a:endParaRPr lang="sv-SE" i="1" dirty="0">
                  <a:solidFill>
                    <a:schemeClr val="tx1"/>
                  </a:solidFill>
                  <a:latin typeface="Cambria Math" panose="02040503050406030204" pitchFamily="18" charset="0"/>
                </a:endParaRPr>
              </a:p>
              <a:p>
                <a:pPr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sSubSup>
                      <m:sSubSupPr>
                        <m:ctrlPr>
                          <a:rPr lang="sv-SE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sv-SE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𝑴</m:t>
                        </m:r>
                      </m:e>
                      <m:sub>
                        <m:r>
                          <a:rPr lang="sv-SE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sv-SE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</m:sub>
                      <m:sup>
                        <m:r>
                          <a:rPr lang="sv-SE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𝒐</m:t>
                        </m:r>
                      </m:sup>
                    </m:sSubSup>
                  </m:oMath>
                </a14:m>
                <a:r>
                  <a:rPr lang="sv-SE" dirty="0"/>
                  <a:t> is obtained from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sv-SE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sv-SE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𝑴</m:t>
                        </m:r>
                      </m:e>
                      <m:sub>
                        <m:r>
                          <a:rPr lang="sv-SE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sv-SE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</m:sub>
                      <m:sup>
                        <m:r>
                          <a:rPr lang="sv-SE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𝒆</m:t>
                        </m:r>
                      </m:sup>
                    </m:sSubSup>
                  </m:oMath>
                </a14:m>
                <a:r>
                  <a:rPr lang="sv-SE" dirty="0"/>
                  <a:t> by inverting the order of the rows, i.e. </a:t>
                </a:r>
                <a:br>
                  <a:rPr lang="sv-SE" dirty="0"/>
                </a:br>
                <a14:m>
                  <m:oMath xmlns:m="http://schemas.openxmlformats.org/officeDocument/2006/math">
                    <m:sSubSup>
                      <m:sSubSupPr>
                        <m:ctrlPr>
                          <a:rPr lang="sv-SE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sv-SE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𝑴</m:t>
                        </m:r>
                      </m:e>
                      <m:sub>
                        <m:r>
                          <a:rPr lang="sv-SE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sv-SE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</m:sub>
                      <m:sup>
                        <m:r>
                          <a:rPr lang="sv-SE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𝒆</m:t>
                        </m:r>
                      </m:sup>
                    </m:sSubSup>
                  </m:oMath>
                </a14:m>
                <a:r>
                  <a:rPr lang="sv-SE" dirty="0"/>
                  <a:t> = </a:t>
                </a:r>
                <a:r>
                  <a:rPr lang="sv-SE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flipud</a:t>
                </a:r>
                <a:r>
                  <a:rPr lang="sv-SE" dirty="0"/>
                  <a:t>(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sv-SE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sv-SE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𝑴</m:t>
                        </m:r>
                      </m:e>
                      <m:sub>
                        <m:r>
                          <a:rPr lang="sv-SE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sv-SE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</m:sub>
                      <m:sup>
                        <m:r>
                          <a:rPr lang="sv-SE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𝒐</m:t>
                        </m:r>
                      </m:sup>
                    </m:sSubSup>
                  </m:oMath>
                </a14:m>
                <a:r>
                  <a:rPr lang="sv-SE" dirty="0"/>
                  <a:t>)</a:t>
                </a:r>
              </a:p>
              <a:p>
                <a:pPr marL="0" indent="0"/>
                <a:r>
                  <a:rPr lang="sv-SE" dirty="0">
                    <a:sym typeface="Wingdings" panose="05000000000000000000" pitchFamily="2" charset="2"/>
                  </a:rPr>
                  <a:t>	 the RX need not implement 	multiplication by two different P matrices</a:t>
                </a:r>
              </a:p>
              <a:p>
                <a:pPr marL="0" indent="0"/>
                <a:endParaRPr lang="sv-SE" dirty="0">
                  <a:sym typeface="Wingdings" panose="05000000000000000000" pitchFamily="2" charset="2"/>
                </a:endParaRPr>
              </a:p>
              <a:p>
                <a:pPr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sv-SE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~</m:t>
                    </m:r>
                  </m:oMath>
                </a14:m>
                <a:r>
                  <a:rPr lang="sv-SE" dirty="0">
                    <a:solidFill>
                      <a:schemeClr val="tx1"/>
                    </a:solidFill>
                  </a:rPr>
                  <a:t>36% of the entries in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sv-SE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sv-SE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𝑴</m:t>
                        </m:r>
                      </m:e>
                      <m:sub>
                        <m:r>
                          <a:rPr lang="sv-SE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sv-SE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</m:sub>
                      <m:sup>
                        <m:r>
                          <a:rPr lang="sv-SE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𝒆</m:t>
                        </m:r>
                      </m:sup>
                    </m:sSubSup>
                  </m:oMath>
                </a14:m>
                <a:r>
                  <a:rPr lang="sv-SE" dirty="0"/>
                  <a:t> are zero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:endParaRPr lang="sv-SE" dirty="0"/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sv-SE" dirty="0"/>
                  <a:t>The TX power should be normalized so that the average power is the same in each TX chain and LTF symbol 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:endParaRPr lang="sv-SE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3306A4A9-7926-42C9-9748-9ED276C968A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765" t="-889" r="-118" b="-7852"/>
                </a:stretch>
              </a:blipFill>
            </p:spPr>
            <p:txBody>
              <a:bodyPr/>
              <a:lstStyle/>
              <a:p>
                <a:r>
                  <a:rPr lang="sv-S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C19F05F-C8E6-4096-9994-27C71D2C70D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BE3E64-3E47-4CCA-8221-5B755E9B6CF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Miguel López, Ericsson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8CC02C3-648C-4DBE-BA10-C2B2980FB6F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/>
              <a:t>Nov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1227198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DD660C-DCAD-4964-9EBB-4CE8751480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Example 5: P-matrices of order 14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6853744-8E6F-4337-811C-C96E4D36D8B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F5C740-FD8F-488F-BDB1-4665388A701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Miguel López, Ericsson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0138AFF-7644-4B4D-BE89-DB1116E51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/>
              <a:t>Nov 2019</a:t>
            </a:r>
            <a:endParaRPr lang="en-GB" dirty="0"/>
          </a:p>
        </p:txBody>
      </p:sp>
      <p:sp>
        <p:nvSpPr>
          <p:cNvPr id="7" name="Double Bracket 6">
            <a:extLst>
              <a:ext uri="{FF2B5EF4-FFF2-40B4-BE49-F238E27FC236}">
                <a16:creationId xmlns:a16="http://schemas.microsoft.com/office/drawing/2014/main" id="{8F0D598A-746A-40DE-9169-F58BB901497A}"/>
              </a:ext>
            </a:extLst>
          </p:cNvPr>
          <p:cNvSpPr/>
          <p:nvPr/>
        </p:nvSpPr>
        <p:spPr bwMode="auto">
          <a:xfrm>
            <a:off x="6807143" y="2564903"/>
            <a:ext cx="5049497" cy="3528393"/>
          </a:xfrm>
          <a:prstGeom prst="bracketPair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sv-SE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0  1  1  0  0 -1  1  0 -1 -1  0  0  1 -1</a:t>
            </a:r>
          </a:p>
          <a:p>
            <a:r>
              <a:rPr lang="sv-SE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1 -1  0  0  1  0  1 -1  1  0  0 -1  0 -1</a:t>
            </a:r>
          </a:p>
          <a:p>
            <a:r>
              <a:rPr lang="sv-SE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1  0  0 -1  0 -1 -1 -1  0  0  1  0  1  1</a:t>
            </a:r>
          </a:p>
          <a:p>
            <a:r>
              <a:rPr lang="sv-SE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0 -1  0  1 -1 -1  0  0  1  0 -1  1  1  0</a:t>
            </a:r>
          </a:p>
          <a:p>
            <a:r>
              <a:rPr lang="sv-SE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1  0  1  0 -1  1  0  1  0  1  0 -1  1  0</a:t>
            </a:r>
          </a:p>
          <a:p>
            <a:r>
              <a:rPr lang="sv-SE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0  0  1  1  1  0 -1  0  0  1  1  1  0 -1</a:t>
            </a:r>
          </a:p>
          <a:p>
            <a:r>
              <a:rPr lang="sv-SE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1  1 -1  1  0  0  0  1  1 -1  1  0  0  0</a:t>
            </a:r>
          </a:p>
          <a:p>
            <a:r>
              <a:rPr lang="sv-SE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0  1  1  0  0 -1  1  0  1  1  0  0 -1  1</a:t>
            </a:r>
          </a:p>
          <a:p>
            <a:r>
              <a:rPr lang="sv-SE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1 -1  0  0  1  0  1  1 -1  0  0  1  0  1</a:t>
            </a:r>
          </a:p>
          <a:p>
            <a:r>
              <a:rPr lang="sv-SE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1  0  0 -1  0 -1 -1  1  0  0 -1  0 -1 -1</a:t>
            </a:r>
          </a:p>
          <a:p>
            <a:r>
              <a:rPr lang="sv-SE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0 -1  0  1 -1 -1  0  0 -1  0  1 -1 -1  0</a:t>
            </a:r>
          </a:p>
          <a:p>
            <a:r>
              <a:rPr lang="sv-SE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1  0  1  0 -1  1  0 -1  0 -1  0  1 -1  0</a:t>
            </a:r>
          </a:p>
          <a:p>
            <a:r>
              <a:rPr lang="sv-SE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0  0  1  1  1  0 -1  0  0 -1 -1 -1  0  1</a:t>
            </a:r>
          </a:p>
          <a:p>
            <a:r>
              <a:rPr lang="sv-SE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1  1 -1  1  0  0  0 -1 -1  1 -1  0  0  0</a:t>
            </a:r>
            <a:endParaRPr kumimoji="0" lang="sv-SE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8" name="Double Bracket 7">
            <a:extLst>
              <a:ext uri="{FF2B5EF4-FFF2-40B4-BE49-F238E27FC236}">
                <a16:creationId xmlns:a16="http://schemas.microsoft.com/office/drawing/2014/main" id="{CAC92487-DBF5-4B25-9723-AACCC3EE40AB}"/>
              </a:ext>
            </a:extLst>
          </p:cNvPr>
          <p:cNvSpPr/>
          <p:nvPr/>
        </p:nvSpPr>
        <p:spPr bwMode="auto">
          <a:xfrm>
            <a:off x="1055440" y="2564902"/>
            <a:ext cx="4608512" cy="3456385"/>
          </a:xfrm>
          <a:prstGeom prst="bracketPair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518308E-06E1-4DB4-84D9-6586AA6D4002}"/>
              </a:ext>
            </a:extLst>
          </p:cNvPr>
          <p:cNvSpPr/>
          <p:nvPr/>
        </p:nvSpPr>
        <p:spPr>
          <a:xfrm>
            <a:off x="1055440" y="2761675"/>
            <a:ext cx="4781692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1  0  1  0 -1  1  0  1  0  1  0 -1  1  0</a:t>
            </a:r>
          </a:p>
          <a:p>
            <a:r>
              <a:rPr lang="sv-SE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0  0  1  1  1  0 -1  0  0  1  1  1  0 -1</a:t>
            </a:r>
          </a:p>
          <a:p>
            <a:r>
              <a:rPr lang="sv-SE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1  1 -1  1  0  0  0  1  1 -1  1  0  0  0</a:t>
            </a:r>
          </a:p>
          <a:p>
            <a:r>
              <a:rPr lang="sv-SE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0  1  1  0  0 -1  1  0  1  1  0  0 -1  1</a:t>
            </a:r>
          </a:p>
          <a:p>
            <a:r>
              <a:rPr lang="sv-SE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1 -1  0  0  1  0  1  1 -1  0  0  1  0  1</a:t>
            </a:r>
          </a:p>
          <a:p>
            <a:r>
              <a:rPr lang="sv-SE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1  0  0 -1  0 -1 -1  1  0  0 -1  0 -1 -1</a:t>
            </a:r>
          </a:p>
          <a:p>
            <a:r>
              <a:rPr lang="sv-SE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0 -1  0  1 -1 -1  0  0 -1  0  1 -1 -1  0</a:t>
            </a:r>
          </a:p>
          <a:p>
            <a:r>
              <a:rPr lang="sv-SE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1  0  1  0 -1  1  0 -1  0 -1  0  1 -1  0</a:t>
            </a:r>
          </a:p>
          <a:p>
            <a:r>
              <a:rPr lang="sv-SE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0  0  1  1  1  0 -1  0  0 -1 -1 -1  0  1</a:t>
            </a:r>
          </a:p>
          <a:p>
            <a:r>
              <a:rPr lang="sv-SE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1  1 -1  1  0  0  0 -1 -1  1 -1  0  0  0</a:t>
            </a:r>
          </a:p>
          <a:p>
            <a:r>
              <a:rPr lang="sv-SE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0  1  1  0  0 -1  1  0 -1 -1  0  0  1 -1</a:t>
            </a:r>
          </a:p>
          <a:p>
            <a:r>
              <a:rPr lang="sv-SE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1 -1  0  0  1  0  1 -1  1  0  0 -1  0 -1</a:t>
            </a:r>
          </a:p>
          <a:p>
            <a:r>
              <a:rPr lang="sv-SE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1  0  0 -1  0 -1 -1 -1  0  0  1  0  1  1</a:t>
            </a:r>
          </a:p>
          <a:p>
            <a:r>
              <a:rPr lang="sv-SE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0 -1  0  1 -1 -1  0  0  1  0 -1  1  1  0</a:t>
            </a:r>
            <a:endParaRPr lang="sv-SE" sz="105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25224C7C-3E2D-436E-A73F-8F26F6EA6EF3}"/>
                  </a:ext>
                </a:extLst>
              </p:cNvPr>
              <p:cNvSpPr/>
              <p:nvPr/>
            </p:nvSpPr>
            <p:spPr>
              <a:xfrm>
                <a:off x="5735960" y="3876995"/>
                <a:ext cx="1138902" cy="48372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sv-SE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sv-SE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𝑴</m:t>
                          </m:r>
                        </m:e>
                        <m:sub>
                          <m:r>
                            <a:rPr lang="sv-SE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  <m:r>
                            <a:rPr lang="sv-SE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𝟒</m:t>
                          </m:r>
                        </m:sub>
                        <m:sup>
                          <m:r>
                            <a:rPr lang="sv-SE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𝑩</m:t>
                          </m:r>
                        </m:sup>
                      </m:sSubSup>
                      <m:r>
                        <a:rPr lang="sv-SE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sv-SE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25224C7C-3E2D-436E-A73F-8F26F6EA6EF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35960" y="3876995"/>
                <a:ext cx="1138902" cy="48372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sv-S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A439B05C-0D9F-4F83-9CA9-A91762FD9EC3}"/>
                  </a:ext>
                </a:extLst>
              </p:cNvPr>
              <p:cNvSpPr/>
              <p:nvPr/>
            </p:nvSpPr>
            <p:spPr>
              <a:xfrm>
                <a:off x="47328" y="3876995"/>
                <a:ext cx="1138902" cy="48449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sv-SE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sv-SE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𝑴</m:t>
                          </m:r>
                        </m:e>
                        <m:sub>
                          <m:r>
                            <a:rPr lang="sv-SE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  <m:r>
                            <a:rPr lang="sv-SE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𝟒</m:t>
                          </m:r>
                        </m:sub>
                        <m:sup>
                          <m:r>
                            <a:rPr lang="sv-SE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𝑨</m:t>
                          </m:r>
                        </m:sup>
                      </m:sSubSup>
                      <m:r>
                        <a:rPr lang="sv-SE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sv-SE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A439B05C-0D9F-4F83-9CA9-A91762FD9EC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328" y="3876995"/>
                <a:ext cx="1138902" cy="48449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sv-S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4655192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DD660C-DCAD-4964-9EBB-4CE8751480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Example 5: P-matrices of order 14 (cont)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6853744-8E6F-4337-811C-C96E4D36D8B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F5C740-FD8F-488F-BDB1-4665388A701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Miguel López, Ericsson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0138AFF-7644-4B4D-BE89-DB1116E51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/>
              <a:t>Nov 2019</a:t>
            </a:r>
            <a:endParaRPr lang="en-GB" dirty="0"/>
          </a:p>
        </p:txBody>
      </p:sp>
      <p:sp>
        <p:nvSpPr>
          <p:cNvPr id="7" name="Double Bracket 6">
            <a:extLst>
              <a:ext uri="{FF2B5EF4-FFF2-40B4-BE49-F238E27FC236}">
                <a16:creationId xmlns:a16="http://schemas.microsoft.com/office/drawing/2014/main" id="{8F0D598A-746A-40DE-9169-F58BB901497A}"/>
              </a:ext>
            </a:extLst>
          </p:cNvPr>
          <p:cNvSpPr/>
          <p:nvPr/>
        </p:nvSpPr>
        <p:spPr bwMode="auto">
          <a:xfrm>
            <a:off x="6807143" y="2564903"/>
            <a:ext cx="5049497" cy="3528393"/>
          </a:xfrm>
          <a:prstGeom prst="bracketPair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sv-SE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1  1 -1  1  0  0  0  1  1 -1  1  0  0  0</a:t>
            </a:r>
          </a:p>
          <a:p>
            <a:r>
              <a:rPr lang="sv-SE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0  1  1  0  0 -1  1  0  1  1  0  0 -1  1</a:t>
            </a:r>
          </a:p>
          <a:p>
            <a:r>
              <a:rPr lang="sv-SE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1 -1  0  0  1  0  1  1 -1  0  0  1  0  1</a:t>
            </a:r>
          </a:p>
          <a:p>
            <a:r>
              <a:rPr lang="sv-SE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1  0  0 -1  0 -1 -1  1  0  0 -1  0 -1 -1</a:t>
            </a:r>
          </a:p>
          <a:p>
            <a:r>
              <a:rPr lang="sv-SE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0 -1  0  1 -1 -1  0  0 -1  0  1 -1 -1  0</a:t>
            </a:r>
          </a:p>
          <a:p>
            <a:r>
              <a:rPr lang="sv-SE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1  0  1  0 -1  1  0 -1  0 -1  0  1 -1  0</a:t>
            </a:r>
          </a:p>
          <a:p>
            <a:r>
              <a:rPr lang="sv-SE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0  0  1  1  1  0 -1  0  0 -1 -1 -1  0  1</a:t>
            </a:r>
          </a:p>
          <a:p>
            <a:r>
              <a:rPr lang="sv-SE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1  1 -1  1  0  0  0 -1 -1  1 -1  0  0  0</a:t>
            </a:r>
          </a:p>
          <a:p>
            <a:r>
              <a:rPr lang="sv-SE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0  1  1  0  0 -1  1  0 -1 -1  0  0  1 -1</a:t>
            </a:r>
          </a:p>
          <a:p>
            <a:r>
              <a:rPr lang="sv-SE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1 -1  0  0  1  0  1 -1  1  0  0 -1  0 -1</a:t>
            </a:r>
          </a:p>
          <a:p>
            <a:r>
              <a:rPr lang="sv-SE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1  0  0 -1  0 -1 -1 -1  0  0  1  0  1  1</a:t>
            </a:r>
          </a:p>
          <a:p>
            <a:r>
              <a:rPr lang="sv-SE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0 -1  0  1 -1 -1  0  0  1  0 -1  1  1  0</a:t>
            </a:r>
          </a:p>
          <a:p>
            <a:r>
              <a:rPr lang="sv-SE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1  0  1  0 -1  1  0  1  0  1  0 -1  1  0</a:t>
            </a:r>
          </a:p>
          <a:p>
            <a:r>
              <a:rPr lang="sv-SE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0  0  1  1  1  0 -1  0  0  1  1  1  0 -1</a:t>
            </a:r>
            <a:endParaRPr kumimoji="0" lang="sv-SE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8" name="Double Bracket 7">
            <a:extLst>
              <a:ext uri="{FF2B5EF4-FFF2-40B4-BE49-F238E27FC236}">
                <a16:creationId xmlns:a16="http://schemas.microsoft.com/office/drawing/2014/main" id="{CAC92487-DBF5-4B25-9723-AACCC3EE40AB}"/>
              </a:ext>
            </a:extLst>
          </p:cNvPr>
          <p:cNvSpPr/>
          <p:nvPr/>
        </p:nvSpPr>
        <p:spPr bwMode="auto">
          <a:xfrm>
            <a:off x="1055440" y="2564902"/>
            <a:ext cx="4608512" cy="3456385"/>
          </a:xfrm>
          <a:prstGeom prst="bracketPair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518308E-06E1-4DB4-84D9-6586AA6D4002}"/>
              </a:ext>
            </a:extLst>
          </p:cNvPr>
          <p:cNvSpPr/>
          <p:nvPr/>
        </p:nvSpPr>
        <p:spPr>
          <a:xfrm>
            <a:off x="1055440" y="2761675"/>
            <a:ext cx="4781692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0 -1  0  1 -1 -1  0  0 -1  0  1 -1 -1  0</a:t>
            </a:r>
          </a:p>
          <a:p>
            <a:r>
              <a:rPr lang="sv-SE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1  0  1  0 -1  1  0 -1  0 -1  0  1 -1  0</a:t>
            </a:r>
          </a:p>
          <a:p>
            <a:r>
              <a:rPr lang="sv-SE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0  0  1  1  1  0 -1  0  0 -1 -1 -1  0  1</a:t>
            </a:r>
          </a:p>
          <a:p>
            <a:r>
              <a:rPr lang="sv-SE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1  1 -1  1  0  0  0 -1 -1  1 -1  0  0  0</a:t>
            </a:r>
          </a:p>
          <a:p>
            <a:r>
              <a:rPr lang="sv-SE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0  1  1  0  0 -1  1  0 -1 -1  0  0  1 -1</a:t>
            </a:r>
          </a:p>
          <a:p>
            <a:r>
              <a:rPr lang="sv-SE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1 -1  0  0  1  0  1 -1  1  0  0 -1  0 -1</a:t>
            </a:r>
          </a:p>
          <a:p>
            <a:r>
              <a:rPr lang="sv-SE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1  0  0 -1  0 -1 -1 -1  0  0  1  0  1  1</a:t>
            </a:r>
          </a:p>
          <a:p>
            <a:r>
              <a:rPr lang="sv-SE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0 -1  0  1 -1 -1  0  0  1  0 -1  1  1  0</a:t>
            </a:r>
          </a:p>
          <a:p>
            <a:r>
              <a:rPr lang="sv-SE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1  0  1  0 -1  1  0  1  0  1  0 -1  1  0</a:t>
            </a:r>
          </a:p>
          <a:p>
            <a:r>
              <a:rPr lang="sv-SE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0  0  1  1  1  0 -1  0  0  1  1  1  0 -1</a:t>
            </a:r>
          </a:p>
          <a:p>
            <a:r>
              <a:rPr lang="sv-SE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1  1 -1  1  0  0  0  1  1 -1  1  0  0  0</a:t>
            </a:r>
          </a:p>
          <a:p>
            <a:r>
              <a:rPr lang="sv-SE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0  1  1  0  0 -1  1  0  1  1  0  0 -1  1</a:t>
            </a:r>
          </a:p>
          <a:p>
            <a:r>
              <a:rPr lang="sv-SE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1 -1  0  0  1  0  1  1 -1  0  0  1  0  1</a:t>
            </a:r>
          </a:p>
          <a:p>
            <a:r>
              <a:rPr lang="sv-SE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1  0  0 -1  0 -1 -1  1  0  0 -1  0 -1 -1 </a:t>
            </a:r>
            <a:endParaRPr lang="sv-SE" sz="105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25224C7C-3E2D-436E-A73F-8F26F6EA6EF3}"/>
                  </a:ext>
                </a:extLst>
              </p:cNvPr>
              <p:cNvSpPr/>
              <p:nvPr/>
            </p:nvSpPr>
            <p:spPr>
              <a:xfrm>
                <a:off x="5749186" y="3876995"/>
                <a:ext cx="1138902" cy="48372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sv-SE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sv-SE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𝑴</m:t>
                          </m:r>
                        </m:e>
                        <m:sub>
                          <m:r>
                            <a:rPr lang="sv-SE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  <m:r>
                            <a:rPr lang="sv-SE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𝟒</m:t>
                          </m:r>
                        </m:sub>
                        <m:sup>
                          <m:r>
                            <a:rPr lang="sv-SE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𝑫</m:t>
                          </m:r>
                        </m:sup>
                      </m:sSubSup>
                      <m:r>
                        <a:rPr lang="sv-SE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sv-SE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25224C7C-3E2D-436E-A73F-8F26F6EA6EF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49186" y="3876995"/>
                <a:ext cx="1138902" cy="48372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sv-S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A439B05C-0D9F-4F83-9CA9-A91762FD9EC3}"/>
                  </a:ext>
                </a:extLst>
              </p:cNvPr>
              <p:cNvSpPr/>
              <p:nvPr/>
            </p:nvSpPr>
            <p:spPr>
              <a:xfrm>
                <a:off x="47328" y="3876995"/>
                <a:ext cx="1138902" cy="48724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sv-SE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sv-SE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𝑴</m:t>
                          </m:r>
                        </m:e>
                        <m:sub>
                          <m:r>
                            <a:rPr lang="sv-SE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  <m:r>
                            <a:rPr lang="sv-SE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𝟒</m:t>
                          </m:r>
                        </m:sub>
                        <m:sup>
                          <m:r>
                            <a:rPr lang="sv-SE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𝑪</m:t>
                          </m:r>
                        </m:sup>
                      </m:sSubSup>
                      <m:r>
                        <a:rPr lang="sv-SE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sv-SE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A439B05C-0D9F-4F83-9CA9-A91762FD9EC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328" y="3876995"/>
                <a:ext cx="1138902" cy="48724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sv-S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496394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>
            <a:extLst>
              <a:ext uri="{FF2B5EF4-FFF2-40B4-BE49-F238E27FC236}">
                <a16:creationId xmlns:a16="http://schemas.microsoft.com/office/drawing/2014/main" id="{97E8352E-601B-440D-A74C-FF4D77AE133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37869" y="1196034"/>
            <a:ext cx="3802747" cy="5863576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69961FF7-9E5D-46E7-A1AB-FBF332045F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Example 5: P-matrices of order 14 (cont)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3306A4A9-7926-42C9-9748-9ED276C968A4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914400" y="1497755"/>
                <a:ext cx="11086256" cy="5099597"/>
              </a:xfrm>
            </p:spPr>
            <p:txBody>
              <a:bodyPr numCol="2"/>
              <a:lstStyle/>
              <a:p>
                <a:pPr>
                  <a:buFont typeface="Arial" panose="020B0604020202020204" pitchFamily="34" charset="0"/>
                  <a:buChar char="•"/>
                </a:pPr>
                <a:r>
                  <a:rPr lang="sv-SE" dirty="0"/>
                  <a:t>The matrices are orthogonal: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sv-SE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sv-SE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𝑴</m:t>
                        </m:r>
                      </m:e>
                      <m:sub>
                        <m:r>
                          <a:rPr lang="sv-SE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𝟏𝟒</m:t>
                        </m:r>
                      </m:sub>
                      <m:sup>
                        <m:r>
                          <a:rPr lang="sv-SE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𝑨</m:t>
                        </m:r>
                      </m:sup>
                    </m:sSubSup>
                    <m:sSup>
                      <m:sSupPr>
                        <m:ctrlPr>
                          <a:rPr lang="sv-SE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sv-SE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</m:t>
                        </m:r>
                        <m:d>
                          <m:dPr>
                            <m:ctrlPr>
                              <a:rPr lang="sv-SE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Sup>
                              <m:sSubSupPr>
                                <m:ctrlPr>
                                  <a:rPr lang="sv-SE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sv-SE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𝑴</m:t>
                                </m:r>
                              </m:e>
                              <m:sub>
                                <m:r>
                                  <a:rPr lang="sv-SE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𝟏𝟒</m:t>
                                </m:r>
                              </m:sub>
                              <m:sup>
                                <m:r>
                                  <a:rPr lang="sv-SE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𝑨</m:t>
                                </m:r>
                              </m:sup>
                            </m:sSubSup>
                          </m:e>
                        </m:d>
                      </m:e>
                      <m:sup>
                        <m:r>
                          <a:rPr lang="sv-SE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𝑻</m:t>
                        </m:r>
                      </m:sup>
                    </m:sSup>
                    <m:r>
                      <a:rPr lang="sv-SE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bSup>
                      <m:sSubSupPr>
                        <m:ctrlPr>
                          <a:rPr lang="sv-SE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sv-SE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𝑴</m:t>
                        </m:r>
                      </m:e>
                      <m:sub>
                        <m:r>
                          <a:rPr lang="sv-SE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𝟏𝟒</m:t>
                        </m:r>
                      </m:sub>
                      <m:sup>
                        <m:r>
                          <a:rPr lang="sv-SE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𝑩</m:t>
                        </m:r>
                      </m:sup>
                    </m:sSubSup>
                    <m:sSup>
                      <m:sSupPr>
                        <m:ctrlPr>
                          <a:rPr lang="sv-SE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sv-SE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</m:t>
                        </m:r>
                        <m:d>
                          <m:dPr>
                            <m:ctrlPr>
                              <a:rPr lang="sv-SE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Sup>
                              <m:sSubSupPr>
                                <m:ctrlPr>
                                  <a:rPr lang="sv-SE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sv-SE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𝑴</m:t>
                                </m:r>
                              </m:e>
                              <m:sub>
                                <m:r>
                                  <a:rPr lang="sv-SE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𝟏𝟒</m:t>
                                </m:r>
                              </m:sub>
                              <m:sup>
                                <m:r>
                                  <a:rPr lang="sv-SE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𝑩</m:t>
                                </m:r>
                              </m:sup>
                            </m:sSubSup>
                          </m:e>
                        </m:d>
                      </m:e>
                      <m:sup>
                        <m:r>
                          <a:rPr lang="sv-SE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𝑻</m:t>
                        </m:r>
                      </m:sup>
                    </m:sSup>
                    <m:r>
                      <a:rPr lang="sv-SE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bSup>
                      <m:sSubSupPr>
                        <m:ctrlPr>
                          <a:rPr lang="sv-SE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sv-SE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𝑴</m:t>
                        </m:r>
                      </m:e>
                      <m:sub>
                        <m:r>
                          <a:rPr lang="sv-SE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𝟏𝟒</m:t>
                        </m:r>
                      </m:sub>
                      <m:sup>
                        <m:r>
                          <a:rPr lang="sv-SE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𝑪</m:t>
                        </m:r>
                      </m:sup>
                    </m:sSubSup>
                    <m:sSup>
                      <m:sSupPr>
                        <m:ctrlPr>
                          <a:rPr lang="sv-SE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sv-SE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</m:t>
                        </m:r>
                        <m:d>
                          <m:dPr>
                            <m:ctrlPr>
                              <a:rPr lang="sv-SE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Sup>
                              <m:sSubSupPr>
                                <m:ctrlPr>
                                  <a:rPr lang="sv-SE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sv-SE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𝑴</m:t>
                                </m:r>
                              </m:e>
                              <m:sub>
                                <m:r>
                                  <a:rPr lang="sv-SE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𝟏𝟒</m:t>
                                </m:r>
                              </m:sub>
                              <m:sup>
                                <m:r>
                                  <a:rPr lang="sv-SE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𝑪</m:t>
                                </m:r>
                              </m:sup>
                            </m:sSubSup>
                          </m:e>
                        </m:d>
                      </m:e>
                      <m:sup>
                        <m:r>
                          <a:rPr lang="sv-SE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𝑻</m:t>
                        </m:r>
                      </m:sup>
                    </m:sSup>
                    <m:r>
                      <a:rPr lang="sv-SE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bSup>
                      <m:sSubSupPr>
                        <m:ctrlPr>
                          <a:rPr lang="sv-SE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sv-SE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𝑴</m:t>
                        </m:r>
                      </m:e>
                      <m:sub>
                        <m:r>
                          <a:rPr lang="sv-SE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𝟏𝟒</m:t>
                        </m:r>
                      </m:sub>
                      <m:sup>
                        <m:r>
                          <a:rPr lang="sv-SE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𝑫</m:t>
                        </m:r>
                      </m:sup>
                    </m:sSubSup>
                    <m:sSup>
                      <m:sSupPr>
                        <m:ctrlPr>
                          <a:rPr lang="sv-SE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sv-SE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</m:t>
                        </m:r>
                        <m:d>
                          <m:dPr>
                            <m:ctrlPr>
                              <a:rPr lang="sv-SE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Sup>
                              <m:sSubSupPr>
                                <m:ctrlPr>
                                  <a:rPr lang="sv-SE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sv-SE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𝑴</m:t>
                                </m:r>
                              </m:e>
                              <m:sub>
                                <m:r>
                                  <a:rPr lang="sv-SE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𝟏𝟒</m:t>
                                </m:r>
                              </m:sub>
                              <m:sup>
                                <m:r>
                                  <a:rPr lang="sv-SE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𝑫</m:t>
                                </m:r>
                              </m:sup>
                            </m:sSubSup>
                          </m:e>
                        </m:d>
                      </m:e>
                      <m:sup>
                        <m:r>
                          <a:rPr lang="sv-SE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𝑻</m:t>
                        </m:r>
                      </m:sup>
                    </m:sSup>
                    <m:r>
                      <a:rPr lang="sv-SE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sv-SE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𝟖</m:t>
                    </m:r>
                    <m:r>
                      <a:rPr lang="sv-SE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sSub>
                      <m:sSubPr>
                        <m:ctrlPr>
                          <a:rPr lang="sv-SE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v-SE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𝑰</m:t>
                        </m:r>
                      </m:e>
                      <m:sub>
                        <m:r>
                          <a:rPr lang="sv-SE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𝟏𝟒</m:t>
                        </m:r>
                      </m:sub>
                    </m:sSub>
                  </m:oMath>
                </a14:m>
                <a:endParaRPr lang="sv-SE" i="1" dirty="0">
                  <a:solidFill>
                    <a:schemeClr val="tx1"/>
                  </a:solidFill>
                  <a:latin typeface="Cambria Math" panose="02040503050406030204" pitchFamily="18" charset="0"/>
                </a:endParaRPr>
              </a:p>
              <a:p>
                <a:pPr>
                  <a:buFont typeface="Arial" panose="020B0604020202020204" pitchFamily="34" charset="0"/>
                  <a:buChar char="•"/>
                </a:pPr>
                <a:endParaRPr lang="sv-SE" i="1" dirty="0">
                  <a:solidFill>
                    <a:schemeClr val="tx1"/>
                  </a:solidFill>
                  <a:latin typeface="Cambria Math" panose="02040503050406030204" pitchFamily="18" charset="0"/>
                </a:endParaRPr>
              </a:p>
              <a:p>
                <a:pPr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sSubSup>
                      <m:sSubSupPr>
                        <m:ctrlPr>
                          <a:rPr lang="sv-SE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sv-SE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𝑴</m:t>
                        </m:r>
                      </m:e>
                      <m:sub>
                        <m:r>
                          <a:rPr lang="sv-SE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sv-SE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</m:sub>
                      <m:sup>
                        <m:r>
                          <a:rPr lang="sv-SE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𝑩</m:t>
                        </m:r>
                      </m:sup>
                    </m:sSubSup>
                  </m:oMath>
                </a14:m>
                <a:r>
                  <a:rPr lang="sv-SE" dirty="0"/>
                  <a:t>,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sv-SE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sv-SE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𝑴</m:t>
                        </m:r>
                      </m:e>
                      <m:sub>
                        <m:r>
                          <a:rPr lang="sv-SE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𝟏𝟒</m:t>
                        </m:r>
                      </m:sub>
                      <m:sup>
                        <m:r>
                          <a:rPr lang="sv-SE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𝑪</m:t>
                        </m:r>
                      </m:sup>
                    </m:sSubSup>
                  </m:oMath>
                </a14:m>
                <a:r>
                  <a:rPr lang="sv-SE" dirty="0"/>
                  <a:t> and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sv-SE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sv-SE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𝑴</m:t>
                        </m:r>
                      </m:e>
                      <m:sub>
                        <m:r>
                          <a:rPr lang="sv-SE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𝟏𝟒</m:t>
                        </m:r>
                      </m:sub>
                      <m:sup>
                        <m:r>
                          <a:rPr lang="sv-SE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𝑫</m:t>
                        </m:r>
                      </m:sup>
                    </m:sSubSup>
                  </m:oMath>
                </a14:m>
                <a:r>
                  <a:rPr lang="sv-SE" dirty="0"/>
                  <a:t> are obtained from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sv-SE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sv-SE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𝑴</m:t>
                        </m:r>
                      </m:e>
                      <m:sub>
                        <m:r>
                          <a:rPr lang="sv-SE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sv-SE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</m:sub>
                      <m:sup>
                        <m:r>
                          <a:rPr lang="sv-SE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𝑨</m:t>
                        </m:r>
                      </m:sup>
                    </m:sSubSup>
                  </m:oMath>
                </a14:m>
                <a:r>
                  <a:rPr lang="sv-SE" dirty="0"/>
                  <a:t> by circularly shifting the order of the rows by 4, 8,  and 12 steps respectively, e.g. </a:t>
                </a:r>
                <a:br>
                  <a:rPr lang="sv-SE" i="1" dirty="0">
                    <a:solidFill>
                      <a:schemeClr val="tx1"/>
                    </a:solidFill>
                    <a:latin typeface="Cambria Math" panose="02040503050406030204" pitchFamily="18" charset="0"/>
                  </a:rPr>
                </a:br>
                <a:r>
                  <a:rPr lang="sv-SE" i="1" dirty="0">
                    <a:solidFill>
                      <a:schemeClr val="tx1"/>
                    </a:solidFill>
                    <a:latin typeface="Cambria Math" panose="02040503050406030204" pitchFamily="18" charset="0"/>
                  </a:rPr>
                  <a:t>		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sv-SE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sv-SE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𝑴</m:t>
                        </m:r>
                      </m:e>
                      <m:sub>
                        <m:r>
                          <a:rPr lang="sv-SE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sv-SE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</m:sub>
                      <m:sup>
                        <m:r>
                          <a:rPr lang="sv-SE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𝑩</m:t>
                        </m:r>
                      </m:sup>
                    </m:sSubSup>
                  </m:oMath>
                </a14:m>
                <a:r>
                  <a:rPr lang="sv-SE" dirty="0"/>
                  <a:t> = </a:t>
                </a:r>
                <a:r>
                  <a:rPr lang="sv-SE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circshift</a:t>
                </a:r>
                <a:r>
                  <a:rPr lang="sv-SE" dirty="0"/>
                  <a:t>(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sv-SE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sv-SE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𝑴</m:t>
                        </m:r>
                      </m:e>
                      <m:sub>
                        <m:r>
                          <a:rPr lang="sv-SE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sv-SE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</m:sub>
                      <m:sup>
                        <m:r>
                          <a:rPr lang="sv-SE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𝑨</m:t>
                        </m:r>
                      </m:sup>
                    </m:sSubSup>
                  </m:oMath>
                </a14:m>
                <a:r>
                  <a:rPr lang="sv-SE" dirty="0"/>
                  <a:t>,4)</a:t>
                </a:r>
              </a:p>
              <a:p>
                <a:pPr marL="0" indent="0"/>
                <a:r>
                  <a:rPr lang="sv-SE" dirty="0">
                    <a:sym typeface="Wingdings" panose="05000000000000000000" pitchFamily="2" charset="2"/>
                  </a:rPr>
                  <a:t>	 the RX need not implement 	multiplication by four different P 	matrices</a:t>
                </a: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3306A4A9-7926-42C9-9748-9ED276C968A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914400" y="1497755"/>
                <a:ext cx="11086256" cy="5099597"/>
              </a:xfrm>
              <a:blipFill>
                <a:blip r:embed="rId3"/>
                <a:stretch>
                  <a:fillRect l="-715" t="-957" b="-1555"/>
                </a:stretch>
              </a:blipFill>
            </p:spPr>
            <p:txBody>
              <a:bodyPr/>
              <a:lstStyle/>
              <a:p>
                <a:r>
                  <a:rPr lang="sv-S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C19F05F-C8E6-4096-9994-27C71D2C70D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BE3E64-3E47-4CCA-8221-5B755E9B6CF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Miguel López, Ericsson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8CC02C3-648C-4DBE-BA10-C2B2980FB6F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/>
              <a:t>Nov 2019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E49B981F-92FE-4E78-AB00-E827F22ABB13}"/>
                  </a:ext>
                </a:extLst>
              </p:cNvPr>
              <p:cNvSpPr/>
              <p:nvPr/>
            </p:nvSpPr>
            <p:spPr>
              <a:xfrm>
                <a:off x="9694900" y="1149357"/>
                <a:ext cx="2266903" cy="48449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sv-SE" dirty="0">
                    <a:solidFill>
                      <a:schemeClr val="tx1"/>
                    </a:solidFill>
                  </a:rPr>
                  <a:t>Butterfly of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sv-SE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sv-SE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𝑴</m:t>
                        </m:r>
                      </m:e>
                      <m:sub>
                        <m:r>
                          <a:rPr lang="sv-SE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sv-SE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</m:sub>
                      <m:sup>
                        <m:r>
                          <a:rPr lang="sv-SE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𝑨</m:t>
                        </m:r>
                      </m:sup>
                    </m:sSubSup>
                  </m:oMath>
                </a14:m>
                <a:endParaRPr lang="sv-SE" dirty="0"/>
              </a:p>
            </p:txBody>
          </p:sp>
        </mc:Choice>
        <mc:Fallback xmlns=""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E49B981F-92FE-4E78-AB00-E827F22ABB1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94900" y="1149357"/>
                <a:ext cx="2266903" cy="484492"/>
              </a:xfrm>
              <a:prstGeom prst="rect">
                <a:avLst/>
              </a:prstGeom>
              <a:blipFill>
                <a:blip r:embed="rId4"/>
                <a:stretch>
                  <a:fillRect l="-4032" t="-5063" b="-29114"/>
                </a:stretch>
              </a:blipFill>
            </p:spPr>
            <p:txBody>
              <a:bodyPr/>
              <a:lstStyle/>
              <a:p>
                <a:r>
                  <a:rPr lang="sv-S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>
            <a:extLst>
              <a:ext uri="{FF2B5EF4-FFF2-40B4-BE49-F238E27FC236}">
                <a16:creationId xmlns:a16="http://schemas.microsoft.com/office/drawing/2014/main" id="{B5D34A49-F4B1-432C-8FE6-5E5A21EC32D8}"/>
              </a:ext>
            </a:extLst>
          </p:cNvPr>
          <p:cNvSpPr txBox="1"/>
          <p:nvPr/>
        </p:nvSpPr>
        <p:spPr>
          <a:xfrm>
            <a:off x="9480376" y="6002124"/>
            <a:ext cx="62388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400" dirty="0">
                <a:solidFill>
                  <a:schemeClr val="tx1"/>
                </a:solidFill>
              </a:rPr>
              <a:t>minus</a:t>
            </a:r>
          </a:p>
          <a:p>
            <a:r>
              <a:rPr lang="sv-SE" sz="1400" dirty="0">
                <a:solidFill>
                  <a:schemeClr val="tx1"/>
                </a:solidFill>
              </a:rPr>
              <a:t>plus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360C6036-6384-4714-BF49-F21D313C0E02}"/>
              </a:ext>
            </a:extLst>
          </p:cNvPr>
          <p:cNvCxnSpPr/>
          <p:nvPr/>
        </p:nvCxnSpPr>
        <p:spPr bwMode="auto">
          <a:xfrm>
            <a:off x="9048328" y="6381328"/>
            <a:ext cx="432048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A2A70A14-51DD-4735-A7E8-EF82F35FD711}"/>
              </a:ext>
            </a:extLst>
          </p:cNvPr>
          <p:cNvCxnSpPr/>
          <p:nvPr/>
        </p:nvCxnSpPr>
        <p:spPr bwMode="auto">
          <a:xfrm>
            <a:off x="9048328" y="6203146"/>
            <a:ext cx="432048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394568273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961FF7-9E5D-46E7-A1AB-FBF332045F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Example 5: P-matrices of order 14 (cont)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3306A4A9-7926-42C9-9748-9ED276C968A4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914400" y="1727935"/>
                <a:ext cx="11086256" cy="4796690"/>
              </a:xfrm>
            </p:spPr>
            <p:txBody>
              <a:bodyPr numCol="1"/>
              <a:lstStyle/>
              <a:p>
                <a:pPr>
                  <a:buFont typeface="Arial" panose="020B0604020202020204" pitchFamily="34" charset="0"/>
                  <a:buChar char="•"/>
                </a:pPr>
                <a:r>
                  <a:rPr lang="sv-SE" dirty="0"/>
                  <a:t>Subcarrier number mod 4 = 0 </a:t>
                </a:r>
                <a:r>
                  <a:rPr lang="sv-SE" dirty="0">
                    <a:sym typeface="Wingdings" panose="05000000000000000000" pitchFamily="2" charset="2"/>
                  </a:rPr>
                  <a:t> apply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sv-SE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sv-SE" i="1">
                            <a:latin typeface="Cambria Math" panose="02040503050406030204" pitchFamily="18" charset="0"/>
                          </a:rPr>
                          <m:t>𝑴</m:t>
                        </m:r>
                      </m:e>
                      <m:sub>
                        <m:r>
                          <a:rPr lang="sv-SE" b="1" i="1" smtClean="0">
                            <a:latin typeface="Cambria Math" panose="02040503050406030204" pitchFamily="18" charset="0"/>
                          </a:rPr>
                          <m:t>𝟏𝟒</m:t>
                        </m:r>
                      </m:sub>
                      <m:sup>
                        <m:r>
                          <a:rPr lang="sv-SE" b="1" i="1" smtClean="0">
                            <a:latin typeface="Cambria Math" panose="02040503050406030204" pitchFamily="18" charset="0"/>
                          </a:rPr>
                          <m:t>𝑨</m:t>
                        </m:r>
                      </m:sup>
                    </m:sSubSup>
                  </m:oMath>
                </a14:m>
                <a:r>
                  <a:rPr lang="sv-SE" dirty="0"/>
                  <a:t> 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sv-SE" dirty="0"/>
                  <a:t>Subcarrier number mod 4 = 1 </a:t>
                </a:r>
                <a:r>
                  <a:rPr lang="sv-SE" dirty="0">
                    <a:sym typeface="Wingdings" panose="05000000000000000000" pitchFamily="2" charset="2"/>
                  </a:rPr>
                  <a:t> apply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sv-SE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sv-SE" i="1">
                            <a:latin typeface="Cambria Math" panose="02040503050406030204" pitchFamily="18" charset="0"/>
                          </a:rPr>
                          <m:t>𝑴</m:t>
                        </m:r>
                      </m:e>
                      <m:sub>
                        <m:r>
                          <a:rPr lang="sv-SE" i="1">
                            <a:latin typeface="Cambria Math" panose="02040503050406030204" pitchFamily="18" charset="0"/>
                          </a:rPr>
                          <m:t>𝟏𝟒</m:t>
                        </m:r>
                      </m:sub>
                      <m:sup>
                        <m:r>
                          <a:rPr lang="sv-SE" b="1" i="1" smtClean="0">
                            <a:latin typeface="Cambria Math" panose="02040503050406030204" pitchFamily="18" charset="0"/>
                          </a:rPr>
                          <m:t>𝑩</m:t>
                        </m:r>
                      </m:sup>
                    </m:sSubSup>
                  </m:oMath>
                </a14:m>
                <a:endParaRPr lang="sv-SE" dirty="0"/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sv-SE" dirty="0"/>
                  <a:t>Subcarrier number mod 4 = 2 </a:t>
                </a:r>
                <a:r>
                  <a:rPr lang="sv-SE" dirty="0">
                    <a:sym typeface="Wingdings" panose="05000000000000000000" pitchFamily="2" charset="2"/>
                  </a:rPr>
                  <a:t> apply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sv-SE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sv-SE" i="1">
                            <a:latin typeface="Cambria Math" panose="02040503050406030204" pitchFamily="18" charset="0"/>
                          </a:rPr>
                          <m:t>𝑴</m:t>
                        </m:r>
                      </m:e>
                      <m:sub>
                        <m:r>
                          <a:rPr lang="sv-SE" i="1">
                            <a:latin typeface="Cambria Math" panose="02040503050406030204" pitchFamily="18" charset="0"/>
                          </a:rPr>
                          <m:t>𝟏𝟒</m:t>
                        </m:r>
                      </m:sub>
                      <m:sup>
                        <m:r>
                          <a:rPr lang="sv-SE" b="1" i="1" smtClean="0">
                            <a:latin typeface="Cambria Math" panose="02040503050406030204" pitchFamily="18" charset="0"/>
                          </a:rPr>
                          <m:t>𝑪</m:t>
                        </m:r>
                      </m:sup>
                    </m:sSubSup>
                  </m:oMath>
                </a14:m>
                <a:endParaRPr lang="sv-SE" dirty="0"/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sv-SE" dirty="0"/>
                  <a:t>Subcarrier number mod 4 = 3 </a:t>
                </a:r>
                <a:r>
                  <a:rPr lang="sv-SE" dirty="0">
                    <a:sym typeface="Wingdings" panose="05000000000000000000" pitchFamily="2" charset="2"/>
                  </a:rPr>
                  <a:t> apply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sv-SE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sv-SE" i="1">
                            <a:latin typeface="Cambria Math" panose="02040503050406030204" pitchFamily="18" charset="0"/>
                          </a:rPr>
                          <m:t>𝑴</m:t>
                        </m:r>
                      </m:e>
                      <m:sub>
                        <m:r>
                          <a:rPr lang="sv-SE" i="1">
                            <a:latin typeface="Cambria Math" panose="02040503050406030204" pitchFamily="18" charset="0"/>
                          </a:rPr>
                          <m:t>𝟏𝟒</m:t>
                        </m:r>
                      </m:sub>
                      <m:sup>
                        <m:r>
                          <a:rPr lang="sv-SE" b="1" i="1" smtClean="0">
                            <a:latin typeface="Cambria Math" panose="02040503050406030204" pitchFamily="18" charset="0"/>
                          </a:rPr>
                          <m:t>𝑫</m:t>
                        </m:r>
                      </m:sup>
                    </m:sSubSup>
                  </m:oMath>
                </a14:m>
                <a:endParaRPr lang="sv-SE" dirty="0"/>
              </a:p>
              <a:p>
                <a:pPr>
                  <a:buFont typeface="Arial" panose="020B0604020202020204" pitchFamily="34" charset="0"/>
                  <a:buChar char="•"/>
                </a:pPr>
                <a:endParaRPr lang="sv-SE" dirty="0"/>
              </a:p>
              <a:p>
                <a:pPr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sv-SE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~</m:t>
                    </m:r>
                  </m:oMath>
                </a14:m>
                <a:r>
                  <a:rPr lang="sv-SE" dirty="0">
                    <a:solidFill>
                      <a:schemeClr val="tx1"/>
                    </a:solidFill>
                  </a:rPr>
                  <a:t>43% of the entries in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sv-SE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sv-SE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𝑴</m:t>
                        </m:r>
                      </m:e>
                      <m:sub>
                        <m:r>
                          <a:rPr lang="sv-SE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𝟏𝟒</m:t>
                        </m:r>
                      </m:sub>
                      <m:sup>
                        <m:r>
                          <a:rPr lang="sv-SE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𝑨</m:t>
                        </m:r>
                      </m:sup>
                    </m:sSubSup>
                  </m:oMath>
                </a14:m>
                <a:r>
                  <a:rPr lang="sv-SE" dirty="0"/>
                  <a:t> are zero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:endParaRPr lang="sv-SE" dirty="0"/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sv-SE" dirty="0"/>
                  <a:t>The TX power should be normalized so that the average power is the same in each TX chain and LTF symbol </a:t>
                </a:r>
              </a:p>
              <a:p>
                <a:pPr marL="0" indent="0"/>
                <a:endParaRPr lang="sv-SE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3306A4A9-7926-42C9-9748-9ED276C968A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914400" y="1727935"/>
                <a:ext cx="11086256" cy="4796690"/>
              </a:xfrm>
              <a:blipFill>
                <a:blip r:embed="rId2"/>
                <a:stretch>
                  <a:fillRect l="-715" t="-381"/>
                </a:stretch>
              </a:blipFill>
            </p:spPr>
            <p:txBody>
              <a:bodyPr/>
              <a:lstStyle/>
              <a:p>
                <a:r>
                  <a:rPr lang="sv-S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C19F05F-C8E6-4096-9994-27C71D2C70D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BE3E64-3E47-4CCA-8221-5B755E9B6CF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Miguel López, Ericsson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8CC02C3-648C-4DBE-BA10-C2B2980FB6F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/>
              <a:t>Nov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093485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Recap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dirty="0"/>
              <a:t>During the standardization of 802.11ax it was shown that support for both 4x-LTF and 1x-LTF is beneficial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/>
              <a:t>The use of 4x-LTF is gainful when employing higher order modulations [1]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/>
              <a:t>The use of 1x-LTF is advantageous for UL-MU-MIMO [2]</a:t>
            </a:r>
          </a:p>
          <a:p>
            <a:pPr>
              <a:buFont typeface="Times New Roman" pitchFamily="16" charset="0"/>
              <a:buChar char="•"/>
            </a:pPr>
            <a:endParaRPr lang="en-GB" dirty="0"/>
          </a:p>
          <a:p>
            <a:pPr>
              <a:buFont typeface="Times New Roman" pitchFamily="16" charset="0"/>
              <a:buChar char="•"/>
            </a:pPr>
            <a:r>
              <a:rPr lang="en-GB" dirty="0"/>
              <a:t>It has been argued in </a:t>
            </a:r>
            <a:r>
              <a:rPr lang="en-GB" dirty="0" err="1"/>
              <a:t>TGbe</a:t>
            </a:r>
            <a:r>
              <a:rPr lang="en-GB" dirty="0"/>
              <a:t> that joint channel sounding is beneficial to support multi-AP joint transmission [3]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/>
              <a:t>It has been proposed to use sub-carrier interleaved LTFs [3] to support a global number of antennas exceeding 8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/>
              <a:t>During the question period following the presentation of the contribution [4] it was pointed out that subcarrier interleaved LTFs can also be used to support MIMO with up to 16 spatial streams.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Miguel López, Ericsson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/>
              <a:t>Nov 2019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Remarks on subcarrier interleaved LTFs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The contributions [1], [2], [3] indicate that subcarrier interleaved LTFs is a potentially useful technique when two APs are coordinated (RX estimates frequency domain channels coefficients spaced 156.25 kHz)</a:t>
            </a:r>
          </a:p>
          <a:p>
            <a:pPr marL="0" indent="0"/>
            <a:endParaRPr lang="en-GB" dirty="0"/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Subcarrier interleaved LTFs may not be enough to support all relevant use cases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/>
              <a:t>There may be under-sampling of the channel in the frequency domain, which may adversely impact performance for time dispersive channels such as </a:t>
            </a:r>
            <a:r>
              <a:rPr lang="en-GB" dirty="0" err="1"/>
              <a:t>TGnD</a:t>
            </a:r>
            <a:r>
              <a:rPr lang="en-GB" dirty="0"/>
              <a:t>, or when high order modulations (e.g. 256/1024/4096 QAM) are used, as shown in [1]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/>
              <a:t>Subcarrier interleaved LTFs may not support some multi-AP configurations when the global number of TX antennas is large. For example 3 APs with 16 TX each would require the RX to estimate frequency domain channel coefficients spaced  468.75 kHz and interpolate.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Miguel López, Ericsson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/>
              <a:t>Nov 2019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571DA8-56D4-4ADD-9DA6-1952272EA7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P-matrices with zeros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FDB61D-3972-4DBC-807D-1A1943E1A9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628800"/>
            <a:ext cx="10361084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sv-SE" dirty="0"/>
              <a:t>In this contribution we discuss P-matrices with zeros (i.e. some of the entries are zero)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dirty="0"/>
              <a:t>P-matrices with zeros, having orders &gt; 8, or even &gt; 16, can be easily constructed from smaller matrices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sv-SE" dirty="0"/>
              <a:t>The already standardized P-matrices can be re-used as basic building blocks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sv-SE" dirty="0"/>
              <a:t>These P-matrices can be used for joint sounding when the global number of antennas is too large for subcarrier interleaved LTFs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sv-SE" dirty="0"/>
              <a:t>These P-matrices can be used in the cases where full resolution is needed in the frequency domain (e.g. when 4x-LTFs are the best choice)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sv-SE" dirty="0"/>
              <a:t>These P-matrices give reduced complexity at the receiver, compared to P-matrices with only non-zero entries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dirty="0"/>
              <a:t>P-matrices with zeros can be used together with subcarrier interleaved LTFs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7A6EBD4-FAE4-44EE-9712-D6807FFC49E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AD5DE5-E29B-4B7E-9C52-57AE851D44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Miguel López, Ericsson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F25C5E5-E630-4723-9001-F8CD3D89242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/>
              <a:t>Nov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939195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4DEE5BCA-9A08-4E56-8617-FAD0BC68D72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27169" y="1370298"/>
            <a:ext cx="3667317" cy="5083038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5F91A97-347A-4F14-AF2C-B07176AACD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P-matrices with zeros: An example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63CE7E21-5339-4DFF-ACD9-8C9F84D99CDE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95400" y="1736883"/>
                <a:ext cx="7125815" cy="4113213"/>
              </a:xfrm>
            </p:spPr>
            <p:txBody>
              <a:bodyPr/>
              <a:lstStyle/>
              <a:p>
                <a:pPr>
                  <a:buFont typeface="Arial" panose="020B0604020202020204" pitchFamily="34" charset="0"/>
                  <a:buChar char="•"/>
                </a:pPr>
                <a:r>
                  <a:rPr lang="sv-SE" dirty="0"/>
                  <a:t>There are many different ways to generate P-matrices with zeros. We illustrate one procedure by means of a relevant example.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en-GB" dirty="0"/>
                  <a:t>802.11 has standardized a P-matrix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sv-SE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v-SE" i="1">
                            <a:latin typeface="Cambria Math" panose="02040503050406030204" pitchFamily="18" charset="0"/>
                          </a:rPr>
                          <m:t>𝑷</m:t>
                        </m:r>
                      </m:e>
                      <m:sub>
                        <m:r>
                          <a:rPr lang="sv-SE" i="1">
                            <a:latin typeface="Cambria Math" panose="02040503050406030204" pitchFamily="18" charset="0"/>
                          </a:rPr>
                          <m:t>𝟖</m:t>
                        </m:r>
                      </m:sub>
                    </m:sSub>
                  </m:oMath>
                </a14:m>
                <a:r>
                  <a:rPr lang="sv-SE" dirty="0"/>
                  <a:t> of order 8. If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sv-SE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v-SE" b="1" i="1" smtClean="0">
                            <a:latin typeface="Cambria Math" panose="02040503050406030204" pitchFamily="18" charset="0"/>
                          </a:rPr>
                          <m:t>𝑰</m:t>
                        </m:r>
                      </m:e>
                      <m:sub>
                        <m:r>
                          <a:rPr lang="sv-SE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sub>
                    </m:sSub>
                  </m:oMath>
                </a14:m>
                <a:r>
                  <a:rPr lang="sv-SE" dirty="0"/>
                  <a:t> is the identity matrix of order 2 then the matrix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sv-SE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sSubSup>
                          <m:sSubSupPr>
                            <m:ctrlPr>
                              <a:rPr lang="sv-SE" i="1" smtClean="0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sv-SE" b="1" i="1" smtClean="0">
                                <a:latin typeface="Cambria Math" panose="02040503050406030204" pitchFamily="18" charset="0"/>
                              </a:rPr>
                              <m:t>𝑴</m:t>
                            </m:r>
                          </m:e>
                          <m:sub>
                            <m:r>
                              <a:rPr lang="sv-SE" b="1" i="1" smtClean="0">
                                <a:latin typeface="Cambria Math" panose="02040503050406030204" pitchFamily="18" charset="0"/>
                              </a:rPr>
                              <m:t>𝟏𝟔</m:t>
                            </m:r>
                          </m:sub>
                          <m:sup>
                            <m:r>
                              <a:rPr lang="sv-SE" b="1" i="1" smtClean="0">
                                <a:latin typeface="Cambria Math" panose="02040503050406030204" pitchFamily="18" charset="0"/>
                              </a:rPr>
                              <m:t>𝒆</m:t>
                            </m:r>
                          </m:sup>
                        </m:sSubSup>
                        <m:r>
                          <a:rPr lang="sv-SE" b="1" i="1" smtClean="0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sv-SE" i="1">
                            <a:latin typeface="Cambria Math" panose="02040503050406030204" pitchFamily="18" charset="0"/>
                          </a:rPr>
                          <m:t>𝑷</m:t>
                        </m:r>
                      </m:e>
                      <m:sub>
                        <m:r>
                          <a:rPr lang="sv-SE" i="1">
                            <a:latin typeface="Cambria Math" panose="02040503050406030204" pitchFamily="18" charset="0"/>
                          </a:rPr>
                          <m:t>𝟖</m:t>
                        </m:r>
                      </m:sub>
                    </m:sSub>
                    <m:r>
                      <a:rPr lang="sv-SE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⊗</m:t>
                    </m:r>
                    <m:sSub>
                      <m:sSubPr>
                        <m:ctrlPr>
                          <a:rPr lang="sv-SE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v-SE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𝑰</m:t>
                        </m:r>
                      </m:e>
                      <m:sub>
                        <m:r>
                          <a:rPr lang="sv-SE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𝟐</m:t>
                        </m:r>
                      </m:sub>
                    </m:sSub>
                  </m:oMath>
                </a14:m>
                <a:r>
                  <a:rPr lang="sv-SE" dirty="0"/>
                  <a:t> has order 16, and half of its entries are zeros (here </a:t>
                </a:r>
                <a14:m>
                  <m:oMath xmlns:m="http://schemas.openxmlformats.org/officeDocument/2006/math">
                    <m:r>
                      <a:rPr lang="sv-SE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⊗</m:t>
                    </m:r>
                  </m:oMath>
                </a14:m>
                <a:r>
                  <a:rPr lang="sv-SE" dirty="0"/>
                  <a:t> denotes the Kronecker product)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sv-SE" dirty="0"/>
                  <a:t>The  matrix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sv-SE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sv-SE" i="1">
                            <a:latin typeface="Cambria Math" panose="02040503050406030204" pitchFamily="18" charset="0"/>
                          </a:rPr>
                          <m:t>𝑴</m:t>
                        </m:r>
                      </m:e>
                      <m:sub>
                        <m:r>
                          <a:rPr lang="sv-SE" i="1">
                            <a:latin typeface="Cambria Math" panose="02040503050406030204" pitchFamily="18" charset="0"/>
                          </a:rPr>
                          <m:t>𝟏𝟔</m:t>
                        </m:r>
                      </m:sub>
                      <m:sup>
                        <m:r>
                          <a:rPr lang="sv-SE" i="1">
                            <a:latin typeface="Cambria Math" panose="02040503050406030204" pitchFamily="18" charset="0"/>
                          </a:rPr>
                          <m:t>𝒆</m:t>
                        </m:r>
                      </m:sup>
                    </m:sSubSup>
                  </m:oMath>
                </a14:m>
                <a:r>
                  <a:rPr lang="sv-SE" dirty="0"/>
                  <a:t> is orthogonal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sv-SE" dirty="0"/>
                  <a:t>Multiplication of a vector by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sv-SE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sv-SE" i="1">
                            <a:latin typeface="Cambria Math" panose="02040503050406030204" pitchFamily="18" charset="0"/>
                          </a:rPr>
                          <m:t>𝑴</m:t>
                        </m:r>
                      </m:e>
                      <m:sub>
                        <m:r>
                          <a:rPr lang="sv-SE" i="1">
                            <a:latin typeface="Cambria Math" panose="02040503050406030204" pitchFamily="18" charset="0"/>
                          </a:rPr>
                          <m:t>𝟏𝟔</m:t>
                        </m:r>
                      </m:sub>
                      <m:sup>
                        <m:r>
                          <a:rPr lang="sv-SE" i="1">
                            <a:latin typeface="Cambria Math" panose="02040503050406030204" pitchFamily="18" charset="0"/>
                          </a:rPr>
                          <m:t>𝒆</m:t>
                        </m:r>
                      </m:sup>
                    </m:sSubSup>
                  </m:oMath>
                </a14:m>
                <a:r>
                  <a:rPr lang="sv-SE" dirty="0"/>
                  <a:t> can be performed more efficiently than Hadamard/Walsh Transforms or FFT of order 16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63CE7E21-5339-4DFF-ACD9-8C9F84D99CD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95400" y="1736883"/>
                <a:ext cx="7125815" cy="4113213"/>
              </a:xfrm>
              <a:blipFill>
                <a:blip r:embed="rId3"/>
                <a:stretch>
                  <a:fillRect l="-1112" t="-1185" r="-2139" b="-17926"/>
                </a:stretch>
              </a:blipFill>
            </p:spPr>
            <p:txBody>
              <a:bodyPr/>
              <a:lstStyle/>
              <a:p>
                <a:r>
                  <a:rPr lang="sv-S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472F78B-ACA7-4E44-87BD-8448B5390C3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D20B8C-8C76-4D1A-804F-3A8619BC5C5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Miguel López, Ericsson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7CA50E1-7C4B-4E53-93CF-6D9B562B446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/>
              <a:t>Nov 2019</a:t>
            </a:r>
            <a:endParaRPr lang="en-GB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9B8F78E-138C-4E97-9859-0445EB177963}"/>
              </a:ext>
            </a:extLst>
          </p:cNvPr>
          <p:cNvSpPr txBox="1"/>
          <p:nvPr/>
        </p:nvSpPr>
        <p:spPr>
          <a:xfrm>
            <a:off x="9984432" y="5734904"/>
            <a:ext cx="80983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000" dirty="0">
                <a:solidFill>
                  <a:schemeClr val="tx1"/>
                </a:solidFill>
              </a:rPr>
              <a:t>minus</a:t>
            </a:r>
          </a:p>
          <a:p>
            <a:r>
              <a:rPr lang="sv-SE" sz="2000" dirty="0">
                <a:solidFill>
                  <a:schemeClr val="tx1"/>
                </a:solidFill>
              </a:rPr>
              <a:t>plus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40D83C1B-9500-49F0-8451-6D8573508FEC}"/>
              </a:ext>
            </a:extLst>
          </p:cNvPr>
          <p:cNvCxnSpPr/>
          <p:nvPr/>
        </p:nvCxnSpPr>
        <p:spPr bwMode="auto">
          <a:xfrm>
            <a:off x="9552384" y="6282024"/>
            <a:ext cx="432048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AABA7E26-9B28-44A9-A7D2-38F7846E54E7}"/>
              </a:ext>
            </a:extLst>
          </p:cNvPr>
          <p:cNvCxnSpPr/>
          <p:nvPr/>
        </p:nvCxnSpPr>
        <p:spPr bwMode="auto">
          <a:xfrm>
            <a:off x="9552384" y="5976576"/>
            <a:ext cx="432048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EE2A45BA-5155-48BF-9E86-A759C48943BD}"/>
                  </a:ext>
                </a:extLst>
              </p:cNvPr>
              <p:cNvSpPr/>
              <p:nvPr/>
            </p:nvSpPr>
            <p:spPr>
              <a:xfrm>
                <a:off x="8737635" y="1334684"/>
                <a:ext cx="2493593" cy="55861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sv-SE" dirty="0">
                    <a:solidFill>
                      <a:schemeClr val="tx1"/>
                    </a:solidFill>
                  </a:rPr>
                  <a:t>Butterfly of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sv-SE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sv-SE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𝑴</m:t>
                        </m:r>
                      </m:e>
                      <m:sub>
                        <m:r>
                          <a:rPr lang="sv-SE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𝟏𝟔</m:t>
                        </m:r>
                      </m:sub>
                      <m:sup>
                        <m:r>
                          <a:rPr lang="sv-SE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𝒆</m:t>
                        </m:r>
                      </m:sup>
                    </m:sSubSup>
                  </m:oMath>
                </a14:m>
                <a:endParaRPr lang="sv-SE" dirty="0"/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EE2A45BA-5155-48BF-9E86-A759C48943B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37635" y="1334684"/>
                <a:ext cx="2493593" cy="558615"/>
              </a:xfrm>
              <a:prstGeom prst="rect">
                <a:avLst/>
              </a:prstGeom>
              <a:blipFill>
                <a:blip r:embed="rId4"/>
                <a:stretch>
                  <a:fillRect l="-3667" t="-8696" b="-6522"/>
                </a:stretch>
              </a:blipFill>
            </p:spPr>
            <p:txBody>
              <a:bodyPr/>
              <a:lstStyle/>
              <a:p>
                <a:r>
                  <a:rPr lang="sv-S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015395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CDD69B-6075-4F8F-AEE1-9EEA533F23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Problem of P-matrices with zeros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B976F7E-E519-4FA1-8846-41E7942A294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DA6743-7EB1-4713-8528-B6A5820C6EA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Miguel López, Ericsson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7E0366A-AF46-4BE2-9A35-EF9C041A9DA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/>
              <a:t>Nov 2019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Content Placeholder 9">
                <a:extLst>
                  <a:ext uri="{FF2B5EF4-FFF2-40B4-BE49-F238E27FC236}">
                    <a16:creationId xmlns:a16="http://schemas.microsoft.com/office/drawing/2014/main" id="{268ADCDC-4E94-42ED-A39B-80E0675542BD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>
                  <a:buFont typeface="Arial" panose="020B0604020202020204" pitchFamily="34" charset="0"/>
                  <a:buChar char="•"/>
                </a:pPr>
                <a:r>
                  <a:rPr lang="sv-SE" dirty="0"/>
                  <a:t>One problem inherent to the use of the matrix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sv-SE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sv-SE" i="1">
                            <a:latin typeface="Cambria Math" panose="02040503050406030204" pitchFamily="18" charset="0"/>
                          </a:rPr>
                          <m:t>𝑴</m:t>
                        </m:r>
                      </m:e>
                      <m:sub>
                        <m:r>
                          <a:rPr lang="sv-SE" i="1">
                            <a:latin typeface="Cambria Math" panose="02040503050406030204" pitchFamily="18" charset="0"/>
                          </a:rPr>
                          <m:t>𝟏𝟔</m:t>
                        </m:r>
                      </m:sub>
                      <m:sup>
                        <m:r>
                          <a:rPr lang="sv-SE" i="1">
                            <a:latin typeface="Cambria Math" panose="02040503050406030204" pitchFamily="18" charset="0"/>
                          </a:rPr>
                          <m:t>𝒆</m:t>
                        </m:r>
                      </m:sup>
                    </m:sSubSup>
                  </m:oMath>
                </a14:m>
                <a:r>
                  <a:rPr lang="sv-SE" dirty="0"/>
                  <a:t> described in slide 6 is that the presence of each zero implies that one TX chain will be silent during the transmission of one LTF </a:t>
                </a:r>
                <a:r>
                  <a:rPr lang="sv-SE" dirty="0">
                    <a:sym typeface="Wingdings" panose="05000000000000000000" pitchFamily="2" charset="2"/>
                  </a:rPr>
                  <a:t> In this example, there is a loss of TX power of up to 3 dB relative to P-matrices with only unit amplitude entries . </a:t>
                </a:r>
              </a:p>
            </p:txBody>
          </p:sp>
        </mc:Choice>
        <mc:Fallback xmlns="">
          <p:sp>
            <p:nvSpPr>
              <p:cNvPr id="10" name="Content Placeholder 9">
                <a:extLst>
                  <a:ext uri="{FF2B5EF4-FFF2-40B4-BE49-F238E27FC236}">
                    <a16:creationId xmlns:a16="http://schemas.microsoft.com/office/drawing/2014/main" id="{268ADCDC-4E94-42ED-A39B-80E0675542B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765" t="-1185" r="-1529"/>
                </a:stretch>
              </a:blipFill>
            </p:spPr>
            <p:txBody>
              <a:bodyPr/>
              <a:lstStyle/>
              <a:p>
                <a:r>
                  <a:rPr lang="sv-S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016021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CDD69B-6075-4F8F-AEE1-9EEA533F23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Solving the power loss problem of P-matrices with zeros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B976F7E-E519-4FA1-8846-41E7942A294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DA6743-7EB1-4713-8528-B6A5820C6EA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Miguel López, Ericsson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7E0366A-AF46-4BE2-9A35-EF9C041A9DA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/>
              <a:t>Nov 2019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Content Placeholder 9">
                <a:extLst>
                  <a:ext uri="{FF2B5EF4-FFF2-40B4-BE49-F238E27FC236}">
                    <a16:creationId xmlns:a16="http://schemas.microsoft.com/office/drawing/2014/main" id="{268ADCDC-4E94-42ED-A39B-80E0675542BD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914401" y="1628800"/>
                <a:ext cx="10361084" cy="4113213"/>
              </a:xfrm>
            </p:spPr>
            <p:txBody>
              <a:bodyPr/>
              <a:lstStyle/>
              <a:p>
                <a:pPr>
                  <a:buFont typeface="Arial" panose="020B0604020202020204" pitchFamily="34" charset="0"/>
                  <a:buChar char="•"/>
                </a:pPr>
                <a:r>
                  <a:rPr lang="sv-SE" dirty="0">
                    <a:sym typeface="Wingdings" panose="05000000000000000000" pitchFamily="2" charset="2"/>
                  </a:rPr>
                  <a:t>An easy solution to this problem, for the example in slide 6, is to use one matrix for the even subcarriers and a different matrix for the odd subcarriers.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sv-SE" dirty="0">
                    <a:sym typeface="Wingdings" panose="05000000000000000000" pitchFamily="2" charset="2"/>
                  </a:rPr>
                  <a:t>Subcarrier interleaved LTFs are a special case  The use of P matrices with zeros as described in this contribution is a generalization of the technique used in subcarrier interleaved LTFs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sv-SE" dirty="0"/>
                  <a:t>Variants of the procedure can be used for all orders (e.g. 8, 10, 12, 14, 16, 32, 48 etc) to generate P matrices comprising only </a:t>
                </a:r>
                <a14:m>
                  <m:oMath xmlns:m="http://schemas.openxmlformats.org/officeDocument/2006/math">
                    <m:r>
                      <a:rPr lang="sv-SE" i="1">
                        <a:latin typeface="Cambria Math" panose="02040503050406030204" pitchFamily="18" charset="0"/>
                      </a:rPr>
                      <m:t>𝟎</m:t>
                    </m:r>
                  </m:oMath>
                </a14:m>
                <a:r>
                  <a:rPr lang="sv-SE" dirty="0"/>
                  <a:t>’s and </a:t>
                </a:r>
                <a14:m>
                  <m:oMath xmlns:m="http://schemas.openxmlformats.org/officeDocument/2006/math">
                    <m:r>
                      <a:rPr lang="sv-SE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±</m:t>
                    </m:r>
                    <m:r>
                      <a:rPr lang="sv-SE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𝟏</m:t>
                    </m:r>
                  </m:oMath>
                </a14:m>
                <a:r>
                  <a:rPr lang="sv-SE" dirty="0"/>
                  <a:t>s   </a:t>
                </a:r>
                <a:endParaRPr lang="sv-SE" dirty="0">
                  <a:sym typeface="Wingdings" panose="05000000000000000000" pitchFamily="2" charset="2"/>
                </a:endParaRPr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sv-SE" dirty="0">
                    <a:sym typeface="Wingdings" panose="05000000000000000000" pitchFamily="2" charset="2"/>
                  </a:rPr>
                  <a:t>The method is easy to generalize if it is desired/needed to use a different P matrix every 3rd/4th/5th/6th/... subcarrier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:endParaRPr lang="sv-SE" dirty="0">
                  <a:sym typeface="Wingdings" panose="05000000000000000000" pitchFamily="2" charset="2"/>
                </a:endParaRPr>
              </a:p>
              <a:p>
                <a:pPr>
                  <a:buFont typeface="Arial" panose="020B0604020202020204" pitchFamily="34" charset="0"/>
                  <a:buChar char="•"/>
                </a:pPr>
                <a:endParaRPr lang="sv-SE" dirty="0">
                  <a:sym typeface="Wingdings" panose="05000000000000000000" pitchFamily="2" charset="2"/>
                </a:endParaRPr>
              </a:p>
              <a:p>
                <a:pPr>
                  <a:buFont typeface="Arial" panose="020B0604020202020204" pitchFamily="34" charset="0"/>
                  <a:buChar char="•"/>
                </a:pPr>
                <a:endParaRPr lang="sv-SE" dirty="0"/>
              </a:p>
            </p:txBody>
          </p:sp>
        </mc:Choice>
        <mc:Fallback xmlns="">
          <p:sp>
            <p:nvSpPr>
              <p:cNvPr id="10" name="Content Placeholder 9">
                <a:extLst>
                  <a:ext uri="{FF2B5EF4-FFF2-40B4-BE49-F238E27FC236}">
                    <a16:creationId xmlns:a16="http://schemas.microsoft.com/office/drawing/2014/main" id="{268ADCDC-4E94-42ED-A39B-80E0675542B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914401" y="1628800"/>
                <a:ext cx="10361084" cy="4113213"/>
              </a:xfrm>
              <a:blipFill>
                <a:blip r:embed="rId2"/>
                <a:stretch>
                  <a:fillRect l="-765" t="-1185" b="-148"/>
                </a:stretch>
              </a:blipFill>
            </p:spPr>
            <p:txBody>
              <a:bodyPr/>
              <a:lstStyle/>
              <a:p>
                <a:r>
                  <a:rPr lang="sv-S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030897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CDD69B-6075-4F8F-AEE1-9EEA533F23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Solving the power loss problem of P-matrices with zeros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B976F7E-E519-4FA1-8846-41E7942A294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DA6743-7EB1-4713-8528-B6A5820C6EA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Miguel López, Ericsson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7E0366A-AF46-4BE2-9A35-EF9C041A9DA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/>
              <a:t>Nov 2019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Content Placeholder 9">
                <a:extLst>
                  <a:ext uri="{FF2B5EF4-FFF2-40B4-BE49-F238E27FC236}">
                    <a16:creationId xmlns:a16="http://schemas.microsoft.com/office/drawing/2014/main" id="{268ADCDC-4E94-42ED-A39B-80E0675542BD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914401" y="1844985"/>
                <a:ext cx="10361084" cy="4113213"/>
              </a:xfrm>
            </p:spPr>
            <p:txBody>
              <a:bodyPr/>
              <a:lstStyle/>
              <a:p>
                <a:pPr>
                  <a:buFont typeface="Arial" panose="020B0604020202020204" pitchFamily="34" charset="0"/>
                  <a:buChar char="•"/>
                </a:pPr>
                <a:r>
                  <a:rPr lang="sv-SE" dirty="0">
                    <a:sym typeface="Wingdings" panose="05000000000000000000" pitchFamily="2" charset="2"/>
                  </a:rPr>
                  <a:t>Going back to the example in slide 6: Generate a second matrix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sv-SE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sv-SE" i="1">
                            <a:latin typeface="Cambria Math" panose="02040503050406030204" pitchFamily="18" charset="0"/>
                          </a:rPr>
                          <m:t>𝑴</m:t>
                        </m:r>
                      </m:e>
                      <m:sub>
                        <m:r>
                          <a:rPr lang="sv-SE" i="1">
                            <a:latin typeface="Cambria Math" panose="02040503050406030204" pitchFamily="18" charset="0"/>
                          </a:rPr>
                          <m:t>𝟏𝟔</m:t>
                        </m:r>
                      </m:sub>
                      <m:sup>
                        <m:r>
                          <a:rPr lang="sv-SE" b="1" i="1" smtClean="0">
                            <a:latin typeface="Cambria Math" panose="02040503050406030204" pitchFamily="18" charset="0"/>
                          </a:rPr>
                          <m:t>𝒐</m:t>
                        </m:r>
                      </m:sup>
                    </m:sSubSup>
                  </m:oMath>
                </a14:m>
                <a:r>
                  <a:rPr lang="sv-SE" dirty="0"/>
                  <a:t> by flipping the rows of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sv-SE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sv-SE" i="1">
                            <a:latin typeface="Cambria Math" panose="02040503050406030204" pitchFamily="18" charset="0"/>
                          </a:rPr>
                          <m:t>𝑴</m:t>
                        </m:r>
                      </m:e>
                      <m:sub>
                        <m:r>
                          <a:rPr lang="sv-SE" i="1">
                            <a:latin typeface="Cambria Math" panose="02040503050406030204" pitchFamily="18" charset="0"/>
                          </a:rPr>
                          <m:t>𝟏𝟔</m:t>
                        </m:r>
                      </m:sub>
                      <m:sup>
                        <m:r>
                          <a:rPr lang="sv-SE" i="1">
                            <a:latin typeface="Cambria Math" panose="02040503050406030204" pitchFamily="18" charset="0"/>
                          </a:rPr>
                          <m:t>𝒆</m:t>
                        </m:r>
                      </m:sup>
                    </m:sSubSup>
                    <m:r>
                      <a:rPr lang="sv-SE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sv-SE" dirty="0"/>
                  <a:t>upside down, so that row </a:t>
                </a:r>
                <a14:m>
                  <m:oMath xmlns:m="http://schemas.openxmlformats.org/officeDocument/2006/math">
                    <m:r>
                      <a:rPr lang="sv-SE" b="1" i="1" dirty="0" smtClean="0">
                        <a:latin typeface="Cambria Math" panose="02040503050406030204" pitchFamily="18" charset="0"/>
                      </a:rPr>
                      <m:t>𝒏</m:t>
                    </m:r>
                  </m:oMath>
                </a14:m>
                <a:r>
                  <a:rPr lang="sv-SE" dirty="0"/>
                  <a:t> in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sv-SE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sv-SE" i="1">
                            <a:latin typeface="Cambria Math" panose="02040503050406030204" pitchFamily="18" charset="0"/>
                          </a:rPr>
                          <m:t>𝑴</m:t>
                        </m:r>
                      </m:e>
                      <m:sub>
                        <m:r>
                          <a:rPr lang="sv-SE" i="1">
                            <a:latin typeface="Cambria Math" panose="02040503050406030204" pitchFamily="18" charset="0"/>
                          </a:rPr>
                          <m:t>𝟏𝟔</m:t>
                        </m:r>
                      </m:sub>
                      <m:sup>
                        <m:r>
                          <a:rPr lang="sv-SE" i="1">
                            <a:latin typeface="Cambria Math" panose="02040503050406030204" pitchFamily="18" charset="0"/>
                          </a:rPr>
                          <m:t>𝒐</m:t>
                        </m:r>
                      </m:sup>
                    </m:sSubSup>
                  </m:oMath>
                </a14:m>
                <a:r>
                  <a:rPr lang="sv-SE" dirty="0"/>
                  <a:t> is equal to row </a:t>
                </a:r>
                <a14:m>
                  <m:oMath xmlns:m="http://schemas.openxmlformats.org/officeDocument/2006/math">
                    <m:r>
                      <a:rPr lang="sv-SE" b="1" i="1" dirty="0" smtClean="0">
                        <a:latin typeface="Cambria Math" panose="02040503050406030204" pitchFamily="18" charset="0"/>
                      </a:rPr>
                      <m:t>𝟏𝟕</m:t>
                    </m:r>
                    <m:r>
                      <a:rPr lang="sv-SE" b="1" i="1" dirty="0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sv-SE" b="1" i="1" dirty="0" smtClean="0">
                        <a:latin typeface="Cambria Math" panose="02040503050406030204" pitchFamily="18" charset="0"/>
                      </a:rPr>
                      <m:t>𝒏</m:t>
                    </m:r>
                  </m:oMath>
                </a14:m>
                <a:r>
                  <a:rPr lang="sv-SE" dirty="0"/>
                  <a:t> of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sv-SE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sv-SE" i="1">
                            <a:latin typeface="Cambria Math" panose="02040503050406030204" pitchFamily="18" charset="0"/>
                          </a:rPr>
                          <m:t>𝑴</m:t>
                        </m:r>
                      </m:e>
                      <m:sub>
                        <m:r>
                          <a:rPr lang="sv-SE" i="1">
                            <a:latin typeface="Cambria Math" panose="02040503050406030204" pitchFamily="18" charset="0"/>
                          </a:rPr>
                          <m:t>𝟏𝟔</m:t>
                        </m:r>
                      </m:sub>
                      <m:sup>
                        <m:r>
                          <a:rPr lang="sv-SE" i="1">
                            <a:latin typeface="Cambria Math" panose="02040503050406030204" pitchFamily="18" charset="0"/>
                          </a:rPr>
                          <m:t>𝒆</m:t>
                        </m:r>
                      </m:sup>
                    </m:sSubSup>
                    <m:r>
                      <a:rPr lang="sv-SE" b="1" i="1" smtClean="0">
                        <a:latin typeface="Cambria Math" panose="02040503050406030204" pitchFamily="18" charset="0"/>
                      </a:rPr>
                      <m:t> (</m:t>
                    </m:r>
                    <m:r>
                      <a:rPr lang="sv-SE" b="1" i="1" smtClean="0">
                        <a:latin typeface="Cambria Math" panose="02040503050406030204" pitchFamily="18" charset="0"/>
                      </a:rPr>
                      <m:t>𝟏</m:t>
                    </m:r>
                    <m:r>
                      <a:rPr lang="sv-SE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r>
                      <a:rPr lang="sv-SE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𝒏</m:t>
                    </m:r>
                    <m:r>
                      <a:rPr lang="sv-SE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r>
                      <a:rPr lang="sv-SE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𝟏𝟔</m:t>
                    </m:r>
                    <m:r>
                      <a:rPr lang="sv-SE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sv-SE" dirty="0"/>
                  <a:t>. In the Matlab programming language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sv-SE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sv-SE" i="1">
                            <a:latin typeface="Cambria Math" panose="02040503050406030204" pitchFamily="18" charset="0"/>
                          </a:rPr>
                          <m:t>𝑴</m:t>
                        </m:r>
                      </m:e>
                      <m:sub>
                        <m:r>
                          <a:rPr lang="sv-SE" i="1">
                            <a:latin typeface="Cambria Math" panose="02040503050406030204" pitchFamily="18" charset="0"/>
                          </a:rPr>
                          <m:t>𝟏𝟔</m:t>
                        </m:r>
                      </m:sub>
                      <m:sup>
                        <m:r>
                          <a:rPr lang="sv-SE" i="1">
                            <a:latin typeface="Cambria Math" panose="02040503050406030204" pitchFamily="18" charset="0"/>
                          </a:rPr>
                          <m:t>𝒐</m:t>
                        </m:r>
                      </m:sup>
                    </m:sSubSup>
                  </m:oMath>
                </a14:m>
                <a:r>
                  <a:rPr lang="sv-SE" dirty="0"/>
                  <a:t>=flipud(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sv-SE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sv-SE" i="1">
                            <a:latin typeface="Cambria Math" panose="02040503050406030204" pitchFamily="18" charset="0"/>
                          </a:rPr>
                          <m:t>𝑴</m:t>
                        </m:r>
                      </m:e>
                      <m:sub>
                        <m:r>
                          <a:rPr lang="sv-SE" i="1">
                            <a:latin typeface="Cambria Math" panose="02040503050406030204" pitchFamily="18" charset="0"/>
                          </a:rPr>
                          <m:t>𝟏𝟔</m:t>
                        </m:r>
                      </m:sub>
                      <m:sup>
                        <m:r>
                          <a:rPr lang="sv-SE" i="1">
                            <a:latin typeface="Cambria Math" panose="02040503050406030204" pitchFamily="18" charset="0"/>
                          </a:rPr>
                          <m:t>𝒆</m:t>
                        </m:r>
                      </m:sup>
                    </m:sSubSup>
                  </m:oMath>
                </a14:m>
                <a:r>
                  <a:rPr lang="sv-SE" dirty="0"/>
                  <a:t>) 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sv-SE" dirty="0"/>
                  <a:t>Odd subcarrier </a:t>
                </a:r>
                <a:r>
                  <a:rPr lang="sv-SE" dirty="0">
                    <a:sym typeface="Wingdings" panose="05000000000000000000" pitchFamily="2" charset="2"/>
                  </a:rPr>
                  <a:t> apply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sv-SE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sv-SE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e>
                    </m:rad>
                    <m:r>
                      <a:rPr lang="sv-SE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sSubSup>
                      <m:sSubSupPr>
                        <m:ctrlPr>
                          <a:rPr lang="sv-SE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sv-SE" i="1">
                            <a:latin typeface="Cambria Math" panose="02040503050406030204" pitchFamily="18" charset="0"/>
                          </a:rPr>
                          <m:t>𝑴</m:t>
                        </m:r>
                      </m:e>
                      <m:sub>
                        <m:r>
                          <a:rPr lang="sv-SE" i="1">
                            <a:latin typeface="Cambria Math" panose="02040503050406030204" pitchFamily="18" charset="0"/>
                          </a:rPr>
                          <m:t>𝟏𝟔</m:t>
                        </m:r>
                      </m:sub>
                      <m:sup>
                        <m:r>
                          <a:rPr lang="sv-SE" i="1">
                            <a:latin typeface="Cambria Math" panose="02040503050406030204" pitchFamily="18" charset="0"/>
                          </a:rPr>
                          <m:t>𝒐</m:t>
                        </m:r>
                      </m:sup>
                    </m:sSubSup>
                  </m:oMath>
                </a14:m>
                <a:r>
                  <a:rPr lang="sv-SE" dirty="0"/>
                  <a:t> 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sv-SE" dirty="0"/>
                  <a:t>Even subcarrier </a:t>
                </a:r>
                <a:r>
                  <a:rPr lang="sv-SE" dirty="0">
                    <a:sym typeface="Wingdings" panose="05000000000000000000" pitchFamily="2" charset="2"/>
                  </a:rPr>
                  <a:t> apply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sv-SE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sv-SE" i="1">
                            <a:latin typeface="Cambria Math" panose="02040503050406030204" pitchFamily="18" charset="0"/>
                          </a:rPr>
                          <m:t>𝟐</m:t>
                        </m:r>
                      </m:e>
                    </m:rad>
                    <m:r>
                      <a:rPr lang="sv-SE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sSubSup>
                      <m:sSubSupPr>
                        <m:ctrlPr>
                          <a:rPr lang="sv-SE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sv-SE" i="1">
                            <a:latin typeface="Cambria Math" panose="02040503050406030204" pitchFamily="18" charset="0"/>
                          </a:rPr>
                          <m:t>𝑴</m:t>
                        </m:r>
                      </m:e>
                      <m:sub>
                        <m:r>
                          <a:rPr lang="sv-SE" i="1">
                            <a:latin typeface="Cambria Math" panose="02040503050406030204" pitchFamily="18" charset="0"/>
                          </a:rPr>
                          <m:t>𝟏𝟔</m:t>
                        </m:r>
                      </m:sub>
                      <m:sup>
                        <m:r>
                          <a:rPr lang="sv-SE" b="1" i="1" smtClean="0">
                            <a:latin typeface="Cambria Math" panose="02040503050406030204" pitchFamily="18" charset="0"/>
                          </a:rPr>
                          <m:t>𝒆</m:t>
                        </m:r>
                      </m:sup>
                    </m:sSubSup>
                  </m:oMath>
                </a14:m>
                <a:endParaRPr lang="sv-SE" dirty="0"/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sv-SE" dirty="0"/>
                  <a:t>There’s no need to implement multiplication by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sv-SE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sv-SE" i="1">
                            <a:latin typeface="Cambria Math" panose="02040503050406030204" pitchFamily="18" charset="0"/>
                          </a:rPr>
                          <m:t>𝑴</m:t>
                        </m:r>
                      </m:e>
                      <m:sub>
                        <m:r>
                          <a:rPr lang="sv-SE" i="1">
                            <a:latin typeface="Cambria Math" panose="02040503050406030204" pitchFamily="18" charset="0"/>
                          </a:rPr>
                          <m:t>𝟏𝟔</m:t>
                        </m:r>
                      </m:sub>
                      <m:sup>
                        <m:r>
                          <a:rPr lang="sv-SE" i="1">
                            <a:latin typeface="Cambria Math" panose="02040503050406030204" pitchFamily="18" charset="0"/>
                          </a:rPr>
                          <m:t>𝒐</m:t>
                        </m:r>
                      </m:sup>
                    </m:sSubSup>
                  </m:oMath>
                </a14:m>
                <a:r>
                  <a:rPr lang="sv-SE" dirty="0"/>
                  <a:t> at the RX. Instead perform multiplication by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sv-SE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sv-SE" i="1">
                            <a:latin typeface="Cambria Math" panose="02040503050406030204" pitchFamily="18" charset="0"/>
                          </a:rPr>
                          <m:t>𝑴</m:t>
                        </m:r>
                      </m:e>
                      <m:sub>
                        <m:r>
                          <a:rPr lang="sv-SE" i="1">
                            <a:latin typeface="Cambria Math" panose="02040503050406030204" pitchFamily="18" charset="0"/>
                          </a:rPr>
                          <m:t>𝟏𝟔</m:t>
                        </m:r>
                      </m:sub>
                      <m:sup>
                        <m:r>
                          <a:rPr lang="sv-SE" i="1">
                            <a:latin typeface="Cambria Math" panose="02040503050406030204" pitchFamily="18" charset="0"/>
                          </a:rPr>
                          <m:t>𝒆</m:t>
                        </m:r>
                      </m:sup>
                    </m:sSubSup>
                  </m:oMath>
                </a14:m>
                <a:r>
                  <a:rPr lang="sv-SE" dirty="0"/>
                  <a:t> and read the result backwards</a:t>
                </a:r>
              </a:p>
              <a:p>
                <a:pPr marL="400050">
                  <a:buFont typeface="Arial" panose="020B0604020202020204" pitchFamily="34" charset="0"/>
                  <a:buChar char="•"/>
                </a:pPr>
                <a:r>
                  <a:rPr lang="sv-SE" dirty="0"/>
                  <a:t>Note: There are many alternative ways to generate P matrices similar to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sv-SE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sv-SE" i="1">
                            <a:latin typeface="Cambria Math" panose="02040503050406030204" pitchFamily="18" charset="0"/>
                          </a:rPr>
                          <m:t>𝑴</m:t>
                        </m:r>
                      </m:e>
                      <m:sub>
                        <m:r>
                          <a:rPr lang="sv-SE" i="1">
                            <a:latin typeface="Cambria Math" panose="02040503050406030204" pitchFamily="18" charset="0"/>
                          </a:rPr>
                          <m:t>𝟏𝟔</m:t>
                        </m:r>
                      </m:sub>
                      <m:sup>
                        <m:r>
                          <a:rPr lang="sv-SE" i="1">
                            <a:latin typeface="Cambria Math" panose="02040503050406030204" pitchFamily="18" charset="0"/>
                          </a:rPr>
                          <m:t>𝒆</m:t>
                        </m:r>
                      </m:sup>
                    </m:sSubSup>
                  </m:oMath>
                </a14:m>
                <a:r>
                  <a:rPr lang="sv-SE" dirty="0"/>
                  <a:t> and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sv-SE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sv-SE" i="1">
                            <a:latin typeface="Cambria Math" panose="02040503050406030204" pitchFamily="18" charset="0"/>
                          </a:rPr>
                          <m:t>𝑴</m:t>
                        </m:r>
                      </m:e>
                      <m:sub>
                        <m:r>
                          <a:rPr lang="sv-SE" i="1">
                            <a:latin typeface="Cambria Math" panose="02040503050406030204" pitchFamily="18" charset="0"/>
                          </a:rPr>
                          <m:t>𝟏𝟔</m:t>
                        </m:r>
                      </m:sub>
                      <m:sup>
                        <m:r>
                          <a:rPr lang="sv-SE" i="1">
                            <a:latin typeface="Cambria Math" panose="02040503050406030204" pitchFamily="18" charset="0"/>
                          </a:rPr>
                          <m:t>𝒐</m:t>
                        </m:r>
                      </m:sup>
                    </m:sSubSup>
                  </m:oMath>
                </a14:m>
                <a:r>
                  <a:rPr lang="sv-SE" dirty="0"/>
                  <a:t> from smaller matrices. For example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sv-SE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sSubSup>
                          <m:sSubSupPr>
                            <m:ctrlPr>
                              <a:rPr lang="sv-SE" i="1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sv-SE" i="1">
                                <a:latin typeface="Cambria Math" panose="02040503050406030204" pitchFamily="18" charset="0"/>
                              </a:rPr>
                              <m:t>𝑴</m:t>
                            </m:r>
                          </m:e>
                          <m:sub>
                            <m:r>
                              <a:rPr lang="sv-SE" i="1" smtClean="0">
                                <a:latin typeface="Cambria Math" panose="02040503050406030204" pitchFamily="18" charset="0"/>
                              </a:rPr>
                              <m:t>𝟏𝟔</m:t>
                            </m:r>
                          </m:sub>
                          <m:sup>
                            <m:r>
                              <a:rPr lang="sv-SE" b="1" i="1" smtClean="0">
                                <a:latin typeface="Cambria Math" panose="02040503050406030204" pitchFamily="18" charset="0"/>
                              </a:rPr>
                              <m:t>𝒐</m:t>
                            </m:r>
                          </m:sup>
                        </m:sSubSup>
                        <m:r>
                          <a:rPr lang="sv-SE" i="1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sv-SE" i="1">
                            <a:latin typeface="Cambria Math" panose="02040503050406030204" pitchFamily="18" charset="0"/>
                          </a:rPr>
                          <m:t>𝑷</m:t>
                        </m:r>
                      </m:e>
                      <m:sub>
                        <m:r>
                          <a:rPr lang="sv-SE" i="1">
                            <a:latin typeface="Cambria Math" panose="02040503050406030204" pitchFamily="18" charset="0"/>
                          </a:rPr>
                          <m:t>𝟖</m:t>
                        </m:r>
                      </m:sub>
                    </m:sSub>
                    <m:r>
                      <a:rPr lang="sv-SE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⊗</m:t>
                    </m:r>
                    <m:d>
                      <m:dPr>
                        <m:begChr m:val="["/>
                        <m:endChr m:val="]"/>
                        <m:ctrlPr>
                          <a:rPr lang="sv-SE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sv-SE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sv-SE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𝟎</m:t>
                              </m:r>
                            </m:e>
                            <m:e>
                              <m:r>
                                <a:rPr lang="sv-SE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𝟏</m:t>
                              </m:r>
                            </m:e>
                          </m:mr>
                          <m:mr>
                            <m:e>
                              <m:r>
                                <a:rPr lang="sv-SE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𝟏</m:t>
                              </m:r>
                            </m:e>
                            <m:e>
                              <m:r>
                                <a:rPr lang="sv-SE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𝟎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sv-SE" dirty="0"/>
                  <a:t> also works</a:t>
                </a:r>
              </a:p>
            </p:txBody>
          </p:sp>
        </mc:Choice>
        <mc:Fallback xmlns="">
          <p:sp>
            <p:nvSpPr>
              <p:cNvPr id="10" name="Content Placeholder 9">
                <a:extLst>
                  <a:ext uri="{FF2B5EF4-FFF2-40B4-BE49-F238E27FC236}">
                    <a16:creationId xmlns:a16="http://schemas.microsoft.com/office/drawing/2014/main" id="{268ADCDC-4E94-42ED-A39B-80E0675542B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914401" y="1844985"/>
                <a:ext cx="10361084" cy="4113213"/>
              </a:xfrm>
              <a:blipFill>
                <a:blip r:embed="rId2"/>
                <a:stretch>
                  <a:fillRect l="-765" t="-1187" r="-235" b="-15134"/>
                </a:stretch>
              </a:blipFill>
            </p:spPr>
            <p:txBody>
              <a:bodyPr/>
              <a:lstStyle/>
              <a:p>
                <a:r>
                  <a:rPr lang="sv-S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464433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DC490C70896FE44B585B27042C1902E" ma:contentTypeVersion="7" ma:contentTypeDescription="Create a new document." ma:contentTypeScope="" ma:versionID="469e849a5c921fe4df3305c7a3bde07b">
  <xsd:schema xmlns:xsd="http://www.w3.org/2001/XMLSchema" xmlns:xs="http://www.w3.org/2001/XMLSchema" xmlns:p="http://schemas.microsoft.com/office/2006/metadata/properties" xmlns:ns3="0a7eee33-d5a7-4cb2-80c8-11a0b9466fa1" targetNamespace="http://schemas.microsoft.com/office/2006/metadata/properties" ma:root="true" ma:fieldsID="1656c37ee1eb64be179e059c43e83154" ns3:_="">
    <xsd:import namespace="0a7eee33-d5a7-4cb2-80c8-11a0b9466fa1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a7eee33-d5a7-4cb2-80c8-11a0b9466fa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07E33A46-87B3-40E0-A43E-D7D63EC1457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41BC760-5CA6-4C83-88E8-C5CDF700197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a7eee33-d5a7-4cb2-80c8-11a0b9466fa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771FAA38-B83A-4BCD-8735-E1F805833410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2708</TotalTime>
  <Words>4077</Words>
  <Application>Microsoft Office PowerPoint</Application>
  <PresentationFormat>Widescreen</PresentationFormat>
  <Paragraphs>362</Paragraphs>
  <Slides>26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2" baseType="lpstr">
      <vt:lpstr>Arial</vt:lpstr>
      <vt:lpstr>Cambria Math</vt:lpstr>
      <vt:lpstr>Courier New</vt:lpstr>
      <vt:lpstr>Times New Roman</vt:lpstr>
      <vt:lpstr>Office Theme</vt:lpstr>
      <vt:lpstr>Document</vt:lpstr>
      <vt:lpstr>P matrices to support more than 8 TX chains</vt:lpstr>
      <vt:lpstr>Abstract</vt:lpstr>
      <vt:lpstr>Recap</vt:lpstr>
      <vt:lpstr>Remarks on subcarrier interleaved LTFs </vt:lpstr>
      <vt:lpstr>P-matrices with zeros</vt:lpstr>
      <vt:lpstr>P-matrices with zeros: An example</vt:lpstr>
      <vt:lpstr>Problem of P-matrices with zeros</vt:lpstr>
      <vt:lpstr>Solving the power loss problem of P-matrices with zeros</vt:lpstr>
      <vt:lpstr>Solving the power loss problem of P-matrices with zeros</vt:lpstr>
      <vt:lpstr>Remarks</vt:lpstr>
      <vt:lpstr>Summary</vt:lpstr>
      <vt:lpstr>Straw poll</vt:lpstr>
      <vt:lpstr>References</vt:lpstr>
      <vt:lpstr>Appendix</vt:lpstr>
      <vt:lpstr>Example 1: P matrices of order 12</vt:lpstr>
      <vt:lpstr>Example 1: P-matrices of order 12 (cont)</vt:lpstr>
      <vt:lpstr>Example 2: P-matrices of order 12</vt:lpstr>
      <vt:lpstr>Example 2: P-matrices of order 12</vt:lpstr>
      <vt:lpstr>Example 3: P-matrices of order 10</vt:lpstr>
      <vt:lpstr>Example 3: P-matrices of order 10 (cont)</vt:lpstr>
      <vt:lpstr>Example 4: P-matrices of order 14</vt:lpstr>
      <vt:lpstr>Example 4: P-matrices of order 14 (cont)</vt:lpstr>
      <vt:lpstr>Example 5: P-matrices of order 14</vt:lpstr>
      <vt:lpstr>Example 5: P-matrices of order 14 (cont)</vt:lpstr>
      <vt:lpstr>Example 5: P-matrices of order 14 (cont)</vt:lpstr>
      <vt:lpstr>Example 5: P-matrices of order 14 (cont)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 matrices to support more than 8 TX chains</dc:title>
  <dc:creator>Miguel Lopez M</dc:creator>
  <cp:lastModifiedBy>Miguel Lopez M</cp:lastModifiedBy>
  <cp:revision>2</cp:revision>
  <cp:lastPrinted>1601-01-01T00:00:00Z</cp:lastPrinted>
  <dcterms:created xsi:type="dcterms:W3CDTF">2019-11-07T00:43:21Z</dcterms:created>
  <dcterms:modified xsi:type="dcterms:W3CDTF">2019-12-12T15:45:56Z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0x010100EDC490C70896FE44B585B27042C1902E</vt:lpwstr>
  </property>
</Properties>
</file>