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2" r:id="rId7"/>
    <p:sldId id="263" r:id="rId8"/>
    <p:sldId id="265" r:id="rId9"/>
    <p:sldId id="266" r:id="rId10"/>
    <p:sldId id="267" r:id="rId11"/>
    <p:sldId id="268" r:id="rId12"/>
    <p:sldId id="271" r:id="rId13"/>
    <p:sldId id="270" r:id="rId14"/>
    <p:sldId id="269" r:id="rId15"/>
    <p:sldId id="272" r:id="rId16"/>
    <p:sldId id="26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0021A5-7331-4F0B-8515-5330AEE07DB9}" v="1642" dt="2019-11-10T21:52:20.1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>
      <p:cViewPr>
        <p:scale>
          <a:sx n="70" d="100"/>
          <a:sy n="70" d="100"/>
        </p:scale>
        <p:origin x="438" y="-2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Lopez M" userId="c87fad10-2e85-47e3-aa4e-2d55a76fc039" providerId="ADAL" clId="{020021A5-7331-4F0B-8515-5330AEE07DB9}"/>
    <pc:docChg chg="undo custSel addSld delSld modSld modMainMaster">
      <pc:chgData name="Miguel Lopez M" userId="c87fad10-2e85-47e3-aa4e-2d55a76fc039" providerId="ADAL" clId="{020021A5-7331-4F0B-8515-5330AEE07DB9}" dt="2019-11-10T22:15:33.271" v="10007" actId="20577"/>
      <pc:docMkLst>
        <pc:docMk/>
      </pc:docMkLst>
      <pc:sldChg chg="modSp">
        <pc:chgData name="Miguel Lopez M" userId="c87fad10-2e85-47e3-aa4e-2d55a76fc039" providerId="ADAL" clId="{020021A5-7331-4F0B-8515-5330AEE07DB9}" dt="2019-11-07T00:46:29.262" v="0"/>
        <pc:sldMkLst>
          <pc:docMk/>
          <pc:sldMk cId="0" sldId="256"/>
        </pc:sldMkLst>
        <pc:graphicFrameChg chg="mod">
          <ac:chgData name="Miguel Lopez M" userId="c87fad10-2e85-47e3-aa4e-2d55a76fc039" providerId="ADAL" clId="{020021A5-7331-4F0B-8515-5330AEE07DB9}" dt="2019-11-07T00:46:29.262" v="0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Miguel Lopez M" userId="c87fad10-2e85-47e3-aa4e-2d55a76fc039" providerId="ADAL" clId="{020021A5-7331-4F0B-8515-5330AEE07DB9}" dt="2019-11-10T21:56:45.458" v="9577" actId="20577"/>
        <pc:sldMkLst>
          <pc:docMk/>
          <pc:sldMk cId="0" sldId="257"/>
        </pc:sldMkLst>
        <pc:spChg chg="mod">
          <ac:chgData name="Miguel Lopez M" userId="c87fad10-2e85-47e3-aa4e-2d55a76fc039" providerId="ADAL" clId="{020021A5-7331-4F0B-8515-5330AEE07DB9}" dt="2019-11-10T21:56:45.458" v="9577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Miguel Lopez M" userId="c87fad10-2e85-47e3-aa4e-2d55a76fc039" providerId="ADAL" clId="{020021A5-7331-4F0B-8515-5330AEE07DB9}" dt="2019-11-10T20:42:00.623" v="6183" actId="20577"/>
        <pc:sldMkLst>
          <pc:docMk/>
          <pc:sldMk cId="0" sldId="262"/>
        </pc:sldMkLst>
        <pc:spChg chg="mod">
          <ac:chgData name="Miguel Lopez M" userId="c87fad10-2e85-47e3-aa4e-2d55a76fc039" providerId="ADAL" clId="{020021A5-7331-4F0B-8515-5330AEE07DB9}" dt="2019-11-10T03:49:38.566" v="26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Miguel Lopez M" userId="c87fad10-2e85-47e3-aa4e-2d55a76fc039" providerId="ADAL" clId="{020021A5-7331-4F0B-8515-5330AEE07DB9}" dt="2019-11-10T20:42:00.623" v="6183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">
        <pc:chgData name="Miguel Lopez M" userId="c87fad10-2e85-47e3-aa4e-2d55a76fc039" providerId="ADAL" clId="{020021A5-7331-4F0B-8515-5330AEE07DB9}" dt="2019-11-10T21:17:52.486" v="7263" actId="20577"/>
        <pc:sldMkLst>
          <pc:docMk/>
          <pc:sldMk cId="0" sldId="263"/>
        </pc:sldMkLst>
        <pc:spChg chg="mod">
          <ac:chgData name="Miguel Lopez M" userId="c87fad10-2e85-47e3-aa4e-2d55a76fc039" providerId="ADAL" clId="{020021A5-7331-4F0B-8515-5330AEE07DB9}" dt="2019-11-10T08:26:26.332" v="3665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Miguel Lopez M" userId="c87fad10-2e85-47e3-aa4e-2d55a76fc039" providerId="ADAL" clId="{020021A5-7331-4F0B-8515-5330AEE07DB9}" dt="2019-11-10T21:17:52.486" v="7263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">
        <pc:chgData name="Miguel Lopez M" userId="c87fad10-2e85-47e3-aa4e-2d55a76fc039" providerId="ADAL" clId="{020021A5-7331-4F0B-8515-5330AEE07DB9}" dt="2019-11-10T22:05:20.691" v="9884" actId="20577"/>
        <pc:sldMkLst>
          <pc:docMk/>
          <pc:sldMk cId="0" sldId="264"/>
        </pc:sldMkLst>
        <pc:spChg chg="mod">
          <ac:chgData name="Miguel Lopez M" userId="c87fad10-2e85-47e3-aa4e-2d55a76fc039" providerId="ADAL" clId="{020021A5-7331-4F0B-8515-5330AEE07DB9}" dt="2019-11-10T22:05:20.691" v="9884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 add">
        <pc:chgData name="Miguel Lopez M" userId="c87fad10-2e85-47e3-aa4e-2d55a76fc039" providerId="ADAL" clId="{020021A5-7331-4F0B-8515-5330AEE07DB9}" dt="2019-11-10T21:19:18.447" v="7287" actId="20577"/>
        <pc:sldMkLst>
          <pc:docMk/>
          <pc:sldMk cId="2793919572" sldId="265"/>
        </pc:sldMkLst>
        <pc:spChg chg="mod">
          <ac:chgData name="Miguel Lopez M" userId="c87fad10-2e85-47e3-aa4e-2d55a76fc039" providerId="ADAL" clId="{020021A5-7331-4F0B-8515-5330AEE07DB9}" dt="2019-11-10T08:07:30.450" v="3283" actId="20577"/>
          <ac:spMkLst>
            <pc:docMk/>
            <pc:sldMk cId="2793919572" sldId="265"/>
            <ac:spMk id="2" creationId="{5C571DA8-56D4-4ADD-9DA6-1952272EA7E1}"/>
          </ac:spMkLst>
        </pc:spChg>
        <pc:spChg chg="mod">
          <ac:chgData name="Miguel Lopez M" userId="c87fad10-2e85-47e3-aa4e-2d55a76fc039" providerId="ADAL" clId="{020021A5-7331-4F0B-8515-5330AEE07DB9}" dt="2019-11-10T21:19:18.447" v="7287" actId="20577"/>
          <ac:spMkLst>
            <pc:docMk/>
            <pc:sldMk cId="2793919572" sldId="265"/>
            <ac:spMk id="3" creationId="{03FDB61D-3972-4DBC-807D-1A1943E1A97F}"/>
          </ac:spMkLst>
        </pc:spChg>
      </pc:sldChg>
      <pc:sldChg chg="addSp delSp modSp add">
        <pc:chgData name="Miguel Lopez M" userId="c87fad10-2e85-47e3-aa4e-2d55a76fc039" providerId="ADAL" clId="{020021A5-7331-4F0B-8515-5330AEE07DB9}" dt="2019-11-10T20:49:59.369" v="6489" actId="20577"/>
        <pc:sldMkLst>
          <pc:docMk/>
          <pc:sldMk cId="3101539503" sldId="266"/>
        </pc:sldMkLst>
        <pc:spChg chg="mod">
          <ac:chgData name="Miguel Lopez M" userId="c87fad10-2e85-47e3-aa4e-2d55a76fc039" providerId="ADAL" clId="{020021A5-7331-4F0B-8515-5330AEE07DB9}" dt="2019-11-10T08:14:23.920" v="3587" actId="20577"/>
          <ac:spMkLst>
            <pc:docMk/>
            <pc:sldMk cId="3101539503" sldId="266"/>
            <ac:spMk id="2" creationId="{D5F91A97-347A-4F14-AF2C-B07176AACDF6}"/>
          </ac:spMkLst>
        </pc:spChg>
        <pc:spChg chg="mod">
          <ac:chgData name="Miguel Lopez M" userId="c87fad10-2e85-47e3-aa4e-2d55a76fc039" providerId="ADAL" clId="{020021A5-7331-4F0B-8515-5330AEE07DB9}" dt="2019-11-10T20:49:59.369" v="6489" actId="20577"/>
          <ac:spMkLst>
            <pc:docMk/>
            <pc:sldMk cId="3101539503" sldId="266"/>
            <ac:spMk id="3" creationId="{63CE7E21-5339-4DFF-ACD9-8C9F84D99CDE}"/>
          </ac:spMkLst>
        </pc:spChg>
        <pc:spChg chg="add mod">
          <ac:chgData name="Miguel Lopez M" userId="c87fad10-2e85-47e3-aa4e-2d55a76fc039" providerId="ADAL" clId="{020021A5-7331-4F0B-8515-5330AEE07DB9}" dt="2019-11-10T08:59:06.847" v="4849" actId="20577"/>
          <ac:spMkLst>
            <pc:docMk/>
            <pc:sldMk cId="3101539503" sldId="266"/>
            <ac:spMk id="9" creationId="{A9B8F78E-138C-4E97-9859-0445EB177963}"/>
          </ac:spMkLst>
        </pc:spChg>
        <pc:spChg chg="add mod">
          <ac:chgData name="Miguel Lopez M" userId="c87fad10-2e85-47e3-aa4e-2d55a76fc039" providerId="ADAL" clId="{020021A5-7331-4F0B-8515-5330AEE07DB9}" dt="2019-11-10T09:01:26.374" v="4915" actId="14100"/>
          <ac:spMkLst>
            <pc:docMk/>
            <pc:sldMk cId="3101539503" sldId="266"/>
            <ac:spMk id="13" creationId="{EE2A45BA-5155-48BF-9E86-A759C48943BD}"/>
          </ac:spMkLst>
        </pc:spChg>
        <pc:picChg chg="add mod ord">
          <ac:chgData name="Miguel Lopez M" userId="c87fad10-2e85-47e3-aa4e-2d55a76fc039" providerId="ADAL" clId="{020021A5-7331-4F0B-8515-5330AEE07DB9}" dt="2019-11-10T09:01:00.169" v="4888" actId="1036"/>
          <ac:picMkLst>
            <pc:docMk/>
            <pc:sldMk cId="3101539503" sldId="266"/>
            <ac:picMk id="7" creationId="{4DEE5BCA-9A08-4E56-8617-FAD0BC68D72E}"/>
          </ac:picMkLst>
        </pc:picChg>
        <pc:picChg chg="add del mod">
          <ac:chgData name="Miguel Lopez M" userId="c87fad10-2e85-47e3-aa4e-2d55a76fc039" providerId="ADAL" clId="{020021A5-7331-4F0B-8515-5330AEE07DB9}" dt="2019-11-10T08:57:37.489" v="4804" actId="478"/>
          <ac:picMkLst>
            <pc:docMk/>
            <pc:sldMk cId="3101539503" sldId="266"/>
            <ac:picMk id="8" creationId="{118FDC3B-8298-4E74-A042-75A8E460CBF0}"/>
          </ac:picMkLst>
        </pc:picChg>
        <pc:cxnChg chg="add mod">
          <ac:chgData name="Miguel Lopez M" userId="c87fad10-2e85-47e3-aa4e-2d55a76fc039" providerId="ADAL" clId="{020021A5-7331-4F0B-8515-5330AEE07DB9}" dt="2019-11-10T08:59:44.573" v="4870" actId="1035"/>
          <ac:cxnSpMkLst>
            <pc:docMk/>
            <pc:sldMk cId="3101539503" sldId="266"/>
            <ac:cxnSpMk id="11" creationId="{40D83C1B-9500-49F0-8451-6D8573508FEC}"/>
          </ac:cxnSpMkLst>
        </pc:cxnChg>
        <pc:cxnChg chg="add mod">
          <ac:chgData name="Miguel Lopez M" userId="c87fad10-2e85-47e3-aa4e-2d55a76fc039" providerId="ADAL" clId="{020021A5-7331-4F0B-8515-5330AEE07DB9}" dt="2019-11-10T09:00:04.340" v="4881" actId="693"/>
          <ac:cxnSpMkLst>
            <pc:docMk/>
            <pc:sldMk cId="3101539503" sldId="266"/>
            <ac:cxnSpMk id="12" creationId="{AABA7E26-9B28-44A9-A7D2-38F7846E54E7}"/>
          </ac:cxnSpMkLst>
        </pc:cxnChg>
      </pc:sldChg>
      <pc:sldChg chg="addSp delSp modSp add">
        <pc:chgData name="Miguel Lopez M" userId="c87fad10-2e85-47e3-aa4e-2d55a76fc039" providerId="ADAL" clId="{020021A5-7331-4F0B-8515-5330AEE07DB9}" dt="2019-11-10T21:20:43.876" v="7302" actId="20577"/>
        <pc:sldMkLst>
          <pc:docMk/>
          <pc:sldMk cId="2901602159" sldId="267"/>
        </pc:sldMkLst>
        <pc:spChg chg="mod">
          <ac:chgData name="Miguel Lopez M" userId="c87fad10-2e85-47e3-aa4e-2d55a76fc039" providerId="ADAL" clId="{020021A5-7331-4F0B-8515-5330AEE07DB9}" dt="2019-11-10T09:02:41.693" v="4949" actId="20577"/>
          <ac:spMkLst>
            <pc:docMk/>
            <pc:sldMk cId="2901602159" sldId="267"/>
            <ac:spMk id="2" creationId="{A3CDD69B-6075-4F8F-AEE1-9EEA533F23E0}"/>
          </ac:spMkLst>
        </pc:spChg>
        <pc:spChg chg="del">
          <ac:chgData name="Miguel Lopez M" userId="c87fad10-2e85-47e3-aa4e-2d55a76fc039" providerId="ADAL" clId="{020021A5-7331-4F0B-8515-5330AEE07DB9}" dt="2019-11-10T08:55:05.312" v="4789"/>
          <ac:spMkLst>
            <pc:docMk/>
            <pc:sldMk cId="2901602159" sldId="267"/>
            <ac:spMk id="3" creationId="{6C1F9459-4533-4285-9D33-D8CF3EE17F68}"/>
          </ac:spMkLst>
        </pc:spChg>
        <pc:spChg chg="add mod">
          <ac:chgData name="Miguel Lopez M" userId="c87fad10-2e85-47e3-aa4e-2d55a76fc039" providerId="ADAL" clId="{020021A5-7331-4F0B-8515-5330AEE07DB9}" dt="2019-11-10T21:20:43.876" v="7302" actId="20577"/>
          <ac:spMkLst>
            <pc:docMk/>
            <pc:sldMk cId="2901602159" sldId="267"/>
            <ac:spMk id="10" creationId="{268ADCDC-4E94-42ED-A39B-80E0675542BD}"/>
          </ac:spMkLst>
        </pc:spChg>
        <pc:picChg chg="add del mod">
          <ac:chgData name="Miguel Lopez M" userId="c87fad10-2e85-47e3-aa4e-2d55a76fc039" providerId="ADAL" clId="{020021A5-7331-4F0B-8515-5330AEE07DB9}" dt="2019-11-10T08:19:10.922" v="3591" actId="478"/>
          <ac:picMkLst>
            <pc:docMk/>
            <pc:sldMk cId="2901602159" sldId="267"/>
            <ac:picMk id="7" creationId="{56E1F9B8-C55A-4C02-93B6-264048B077C1}"/>
          </ac:picMkLst>
        </pc:picChg>
        <pc:picChg chg="add del mod">
          <ac:chgData name="Miguel Lopez M" userId="c87fad10-2e85-47e3-aa4e-2d55a76fc039" providerId="ADAL" clId="{020021A5-7331-4F0B-8515-5330AEE07DB9}" dt="2019-11-10T08:55:23.604" v="4792"/>
          <ac:picMkLst>
            <pc:docMk/>
            <pc:sldMk cId="2901602159" sldId="267"/>
            <ac:picMk id="9" creationId="{7DD3E0C7-1E61-4444-897C-CA66E8689201}"/>
          </ac:picMkLst>
        </pc:picChg>
      </pc:sldChg>
      <pc:sldChg chg="modSp add del">
        <pc:chgData name="Miguel Lopez M" userId="c87fad10-2e85-47e3-aa4e-2d55a76fc039" providerId="ADAL" clId="{020021A5-7331-4F0B-8515-5330AEE07DB9}" dt="2019-11-10T22:14:15.144" v="9943" actId="20577"/>
        <pc:sldMkLst>
          <pc:docMk/>
          <pc:sldMk cId="4003089714" sldId="268"/>
        </pc:sldMkLst>
        <pc:spChg chg="mod">
          <ac:chgData name="Miguel Lopez M" userId="c87fad10-2e85-47e3-aa4e-2d55a76fc039" providerId="ADAL" clId="{020021A5-7331-4F0B-8515-5330AEE07DB9}" dt="2019-11-10T20:52:57.875" v="6605" actId="20577"/>
          <ac:spMkLst>
            <pc:docMk/>
            <pc:sldMk cId="4003089714" sldId="268"/>
            <ac:spMk id="2" creationId="{A3CDD69B-6075-4F8F-AEE1-9EEA533F23E0}"/>
          </ac:spMkLst>
        </pc:spChg>
        <pc:spChg chg="mod">
          <ac:chgData name="Miguel Lopez M" userId="c87fad10-2e85-47e3-aa4e-2d55a76fc039" providerId="ADAL" clId="{020021A5-7331-4F0B-8515-5330AEE07DB9}" dt="2019-11-10T22:14:15.144" v="9943" actId="20577"/>
          <ac:spMkLst>
            <pc:docMk/>
            <pc:sldMk cId="4003089714" sldId="268"/>
            <ac:spMk id="10" creationId="{268ADCDC-4E94-42ED-A39B-80E0675542BD}"/>
          </ac:spMkLst>
        </pc:spChg>
      </pc:sldChg>
      <pc:sldChg chg="modSp add">
        <pc:chgData name="Miguel Lopez M" userId="c87fad10-2e85-47e3-aa4e-2d55a76fc039" providerId="ADAL" clId="{020021A5-7331-4F0B-8515-5330AEE07DB9}" dt="2019-11-10T21:51:33.237" v="9064" actId="20577"/>
        <pc:sldMkLst>
          <pc:docMk/>
          <pc:sldMk cId="1280881818" sldId="269"/>
        </pc:sldMkLst>
        <pc:spChg chg="mod">
          <ac:chgData name="Miguel Lopez M" userId="c87fad10-2e85-47e3-aa4e-2d55a76fc039" providerId="ADAL" clId="{020021A5-7331-4F0B-8515-5330AEE07DB9}" dt="2019-11-10T09:27:50.872" v="6138" actId="20577"/>
          <ac:spMkLst>
            <pc:docMk/>
            <pc:sldMk cId="1280881818" sldId="269"/>
            <ac:spMk id="2" creationId="{EFBB0F5D-6AFA-41F0-AA60-7907DC341C0A}"/>
          </ac:spMkLst>
        </pc:spChg>
        <pc:spChg chg="mod">
          <ac:chgData name="Miguel Lopez M" userId="c87fad10-2e85-47e3-aa4e-2d55a76fc039" providerId="ADAL" clId="{020021A5-7331-4F0B-8515-5330AEE07DB9}" dt="2019-11-10T21:51:33.237" v="9064" actId="20577"/>
          <ac:spMkLst>
            <pc:docMk/>
            <pc:sldMk cId="1280881818" sldId="269"/>
            <ac:spMk id="3" creationId="{CD0416A8-0453-4613-A470-E48AFD7EBB0D}"/>
          </ac:spMkLst>
        </pc:spChg>
      </pc:sldChg>
      <pc:sldChg chg="modSp add">
        <pc:chgData name="Miguel Lopez M" userId="c87fad10-2e85-47e3-aa4e-2d55a76fc039" providerId="ADAL" clId="{020021A5-7331-4F0B-8515-5330AEE07DB9}" dt="2019-11-10T22:15:33.271" v="10007" actId="20577"/>
        <pc:sldMkLst>
          <pc:docMk/>
          <pc:sldMk cId="340404466" sldId="270"/>
        </pc:sldMkLst>
        <pc:spChg chg="mod">
          <ac:chgData name="Miguel Lopez M" userId="c87fad10-2e85-47e3-aa4e-2d55a76fc039" providerId="ADAL" clId="{020021A5-7331-4F0B-8515-5330AEE07DB9}" dt="2019-11-10T21:30:52.319" v="7832" actId="20577"/>
          <ac:spMkLst>
            <pc:docMk/>
            <pc:sldMk cId="340404466" sldId="270"/>
            <ac:spMk id="2" creationId="{9C752CC4-532D-4E34-8137-61C4550C0EE2}"/>
          </ac:spMkLst>
        </pc:spChg>
        <pc:spChg chg="mod">
          <ac:chgData name="Miguel Lopez M" userId="c87fad10-2e85-47e3-aa4e-2d55a76fc039" providerId="ADAL" clId="{020021A5-7331-4F0B-8515-5330AEE07DB9}" dt="2019-11-10T22:15:33.271" v="10007" actId="20577"/>
          <ac:spMkLst>
            <pc:docMk/>
            <pc:sldMk cId="340404466" sldId="270"/>
            <ac:spMk id="3" creationId="{B4757D76-61A6-4E49-9C45-EC853D582EB3}"/>
          </ac:spMkLst>
        </pc:spChg>
      </pc:sldChg>
      <pc:sldChg chg="modSp add">
        <pc:chgData name="Miguel Lopez M" userId="c87fad10-2e85-47e3-aa4e-2d55a76fc039" providerId="ADAL" clId="{020021A5-7331-4F0B-8515-5330AEE07DB9}" dt="2019-11-10T21:14:55.955" v="7191" actId="20577"/>
        <pc:sldMkLst>
          <pc:docMk/>
          <pc:sldMk cId="946443377" sldId="271"/>
        </pc:sldMkLst>
        <pc:spChg chg="mod">
          <ac:chgData name="Miguel Lopez M" userId="c87fad10-2e85-47e3-aa4e-2d55a76fc039" providerId="ADAL" clId="{020021A5-7331-4F0B-8515-5330AEE07DB9}" dt="2019-11-10T21:14:55.955" v="7191" actId="20577"/>
          <ac:spMkLst>
            <pc:docMk/>
            <pc:sldMk cId="946443377" sldId="271"/>
            <ac:spMk id="10" creationId="{268ADCDC-4E94-42ED-A39B-80E0675542BD}"/>
          </ac:spMkLst>
        </pc:spChg>
      </pc:sldChg>
      <pc:sldChg chg="modSp add">
        <pc:chgData name="Miguel Lopez M" userId="c87fad10-2e85-47e3-aa4e-2d55a76fc039" providerId="ADAL" clId="{020021A5-7331-4F0B-8515-5330AEE07DB9}" dt="2019-11-10T21:54:47.566" v="9321" actId="20577"/>
        <pc:sldMkLst>
          <pc:docMk/>
          <pc:sldMk cId="3060803502" sldId="272"/>
        </pc:sldMkLst>
        <pc:spChg chg="mod">
          <ac:chgData name="Miguel Lopez M" userId="c87fad10-2e85-47e3-aa4e-2d55a76fc039" providerId="ADAL" clId="{020021A5-7331-4F0B-8515-5330AEE07DB9}" dt="2019-11-10T21:52:25.381" v="9075" actId="20577"/>
          <ac:spMkLst>
            <pc:docMk/>
            <pc:sldMk cId="3060803502" sldId="272"/>
            <ac:spMk id="2" creationId="{8674306E-9622-44A5-BE3C-48DA4F5B8913}"/>
          </ac:spMkLst>
        </pc:spChg>
        <pc:spChg chg="mod">
          <ac:chgData name="Miguel Lopez M" userId="c87fad10-2e85-47e3-aa4e-2d55a76fc039" providerId="ADAL" clId="{020021A5-7331-4F0B-8515-5330AEE07DB9}" dt="2019-11-10T21:54:47.566" v="9321" actId="20577"/>
          <ac:spMkLst>
            <pc:docMk/>
            <pc:sldMk cId="3060803502" sldId="272"/>
            <ac:spMk id="3" creationId="{DA953593-8002-4225-BE49-03D5455FABD9}"/>
          </ac:spMkLst>
        </pc:spChg>
      </pc:sldChg>
      <pc:sldMasterChg chg="modSp">
        <pc:chgData name="Miguel Lopez M" userId="c87fad10-2e85-47e3-aa4e-2d55a76fc039" providerId="ADAL" clId="{020021A5-7331-4F0B-8515-5330AEE07DB9}" dt="2019-11-07T00:48:13.026" v="17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020021A5-7331-4F0B-8515-5330AEE07DB9}" dt="2019-11-07T00:48:13.026" v="17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Miguel Lopez M" userId="c87fad10-2e85-47e3-aa4e-2d55a76fc039" providerId="ADAL" clId="{020021A5-7331-4F0B-8515-5330AEE07DB9}" dt="2019-11-07T00:47:37.856" v="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Nov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802.11-19/1910r0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 matrices to support more than 8 TX chains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255818"/>
              </p:ext>
            </p:extLst>
          </p:nvPr>
        </p:nvGraphicFramePr>
        <p:xfrm>
          <a:off x="985838" y="2420938"/>
          <a:ext cx="10220325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2420938"/>
                        <a:ext cx="10220325" cy="2473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52CC4-532D-4E34-8137-61C4550C0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Remarks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757D76-61A6-4E49-9C45-EC853D582E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Since both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have full rank, the RX can estimate the channel at both even and odd subcarriers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>
                    <a:sym typeface="Wingdings" panose="05000000000000000000" pitchFamily="2" charset="2"/>
                  </a:rPr>
                  <a:t>RX complexity is reduced when compared to the use of P matrices of the same order and without zero elements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>
                    <a:sym typeface="Wingdings" panose="05000000000000000000" pitchFamily="2" charset="2"/>
                  </a:rPr>
                  <a:t>We have given </a:t>
                </a:r>
                <a:r>
                  <a:rPr lang="sv-SE" i="1" dirty="0">
                    <a:sym typeface="Wingdings" panose="05000000000000000000" pitchFamily="2" charset="2"/>
                  </a:rPr>
                  <a:t>one example </a:t>
                </a:r>
                <a:r>
                  <a:rPr lang="sv-SE" dirty="0">
                    <a:sym typeface="Wingdings" panose="05000000000000000000" pitchFamily="2" charset="2"/>
                  </a:rPr>
                  <a:t>to illustrate the proposal. It is straightforward to generate many more examples to fit the requirements of different use cases regarding number of TX antennas, complexity reduction at RX and/or resolution of the channel estimates in the frequency domain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>
                    <a:sym typeface="Wingdings" panose="05000000000000000000" pitchFamily="2" charset="2"/>
                  </a:rPr>
                  <a:t>The P-matrices are applied only to non-pilot subcarriers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757D76-61A6-4E49-9C45-EC853D582E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 r="-1059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A4AD5-5167-465E-86A3-EB876788B2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CFB3B-0C09-4464-8EF1-FA38131B1D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B908C9-C014-4C98-9D45-53B7BA996F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04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B0F5D-6AFA-41F0-AA60-7907DC341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416A8-0453-4613-A470-E48AFD7EB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It has been pointed out that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P matrices with zeros of any order can be generated from smaller matrices and thus allow the re-use of the already standardized P matrices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P matrices with zeros can be used to reduce the complexity of RX processing. History shows that 802.11 PHYs have a very long life and what used to be top of the line a few years ago is today heavily optimized for use in IoT and other applications that require power efficiency and low cost (e.g. 802.11n)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P matrices with zeros can give the maximum possible resolution for frequency domain channel estimation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36A6A-DCEE-483D-8F05-0FB3DA58EF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A5B2F-E8DA-40B7-ABA4-445B1F2015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DF55B-40C8-4694-B2DF-A5AEA73B2F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881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4306E-9622-44A5-BE3C-48DA4F5B8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53593-8002-4225-BE49-03D5455FA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Do you agree that EHT should support the estimation of frequency domain channel coefficients with a resolution of 78.125 kHz when the global number of antennas exceeds 8?</a:t>
            </a:r>
          </a:p>
          <a:p>
            <a:endParaRPr lang="sv-SE" dirty="0"/>
          </a:p>
          <a:p>
            <a:r>
              <a:rPr lang="sv-SE" dirty="0"/>
              <a:t>Y/N/A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8E42E5-DCD1-4065-8F13-C2CF3D3B37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00443-BBB6-4B4F-91B1-78CD0A5A45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40CE01-1FF0-4F1C-823A-8AD86DBCBA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0803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GB" dirty="0" err="1"/>
              <a:t>Kome</a:t>
            </a:r>
            <a:r>
              <a:rPr lang="en-GB" dirty="0"/>
              <a:t> Oteri et al., “Performance of 1x 2x and 4x HE LTF” IEEE 802.11-15-0569-01-00ax, May 2015</a:t>
            </a:r>
          </a:p>
          <a:p>
            <a:r>
              <a:rPr lang="en-GB" dirty="0"/>
              <a:t>[2] </a:t>
            </a:r>
            <a:r>
              <a:rPr lang="en-GB" dirty="0" err="1"/>
              <a:t>Hongyuan</a:t>
            </a:r>
            <a:r>
              <a:rPr lang="en-GB" dirty="0"/>
              <a:t> Zhang et al., “1x HE LTF for UL MU MIMO” IEEE 802.11-16-0033-00-00ax, Jan 2016</a:t>
            </a:r>
          </a:p>
          <a:p>
            <a:r>
              <a:rPr lang="en-GB" dirty="0"/>
              <a:t>[3] </a:t>
            </a:r>
            <a:r>
              <a:rPr lang="en-GB" dirty="0" err="1"/>
              <a:t>Jianhan</a:t>
            </a:r>
            <a:r>
              <a:rPr lang="en-GB" dirty="0"/>
              <a:t> Liu et al. “Joint sounding for multi-AP systems”, IEEE 802.11-19-1593-00-00be, Sep 2019</a:t>
            </a:r>
          </a:p>
          <a:p>
            <a:r>
              <a:rPr lang="en-GB" dirty="0"/>
              <a:t>[4] Miguel López et al., “Remarks on P matrices”, IEEE 802.11-19-1555-00-00be, Sep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discusses the use of P-matrices containing zero entries. It is shown that it is advantageous to consider these matrices in EHT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During the standardization of 802.11ax it was shown that support for both 4x-LTF and 1x-LTF is beneficial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use of 4x-LTF is gainful when employing higher order modulations [1]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use of 1x-LTF is advantageous for UL-MU-MIMO [2]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It has been argued in </a:t>
            </a:r>
            <a:r>
              <a:rPr lang="en-GB" dirty="0" err="1"/>
              <a:t>TGbe</a:t>
            </a:r>
            <a:r>
              <a:rPr lang="en-GB" dirty="0"/>
              <a:t> that joint channel sounding is beneficial to support multi-AP joint transmission [3]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It has been proposed to use sub-carrier interleaved LTFs [3] to support a global number of antennas exceeding 8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During the question period following the presentation of the contribution [4] it was pointed out that subcarrier interleaved LTFs can also be used to support MIMO with up to 16 spatial streams.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Remarks on subcarrier interleaved LTFs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contributions [1], [2], [3] indicate that subcarrier interleaved LTFs is a potentially useful technique when two APs are coordinated (RX estimates frequency domain channels coefficients spaced 156.25 kHz)</a:t>
            </a:r>
          </a:p>
          <a:p>
            <a:pPr marL="0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Subcarrier interleaved LTFs may not be enough to support all relevant 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There may be under-sampling of the channel in the frequency domain, which may adversely impact performance for time dispersive channels such as </a:t>
            </a:r>
            <a:r>
              <a:rPr lang="en-GB" dirty="0" err="1"/>
              <a:t>TGnD</a:t>
            </a:r>
            <a:r>
              <a:rPr lang="en-GB" dirty="0"/>
              <a:t>, or when high order modulations (e.g. 256/1024/4096 QAM) are used, as shown in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Subcarrier interleaved LTFs may not support some multi-AP configurations when the global number of TX antennas is large. For example 3 APs with 16 TX each would require the RX to estimate frequency domain channel coefficients spaced  468.75 kHz and interpolate.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71DA8-56D4-4ADD-9DA6-1952272EA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P-matrices with zeros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DB61D-3972-4DBC-807D-1A1943E1A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this contribution we discuss P-matrices with zeros (i.e. some of the entries are zero)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P-matrices with zeros, having orders &gt; 8, or even &gt; 16, can be easily constructed from smaller matrices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 already standardized P matrices can be re-used as basic building blocks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These P-matrices can be used for joint sounding when the global number of antennas is too large for subcarrier interleaved 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These P-matrices can be used in the cases where full resolution is needed in the frequency domain (e.g. when 4x-LTFs are the best choice)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These P matrices give reduced complexity at the receiver, compared to P-matrices with only non-zero entries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P-matrices with zeros can be used together with subcarrier interleaved LTFs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6EBD4-FAE4-44EE-9712-D6807FFC49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D5DE5-E29B-4B7E-9C52-57AE851D44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25C5E5-E630-4723-9001-F8CD3D8924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919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DEE5BCA-9A08-4E56-8617-FAD0BC68D7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7169" y="1370298"/>
            <a:ext cx="3667317" cy="50830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F91A97-347A-4F14-AF2C-B07176AAC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P-matrices with zeros: An 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3CE7E21-5339-4DFF-ACD9-8C9F84D99CD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400" y="1736883"/>
                <a:ext cx="7125815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There are many different ways to generate P-matrices with zeros. We illustrate one procedure by means of a relevant example.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802.11 has standardized a P-matrix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𝟖</m:t>
                        </m:r>
                      </m:sub>
                    </m:sSub>
                  </m:oMath>
                </a14:m>
                <a:r>
                  <a:rPr lang="sv-SE" dirty="0"/>
                  <a:t> of order 8.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sv-SE" dirty="0"/>
                  <a:t> is the identity matrix of order 2 then the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sv-SE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v-SE" b="1" i="1" smtClean="0"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sv-SE" b="1" i="1" smtClean="0">
                                <a:latin typeface="Cambria Math" panose="02040503050406030204" pitchFamily="18" charset="0"/>
                              </a:rPr>
                              <m:t>𝟏𝟔</m:t>
                            </m:r>
                          </m:sub>
                          <m:sup>
                            <m:r>
                              <a:rPr lang="sv-SE" b="1" i="1" smtClean="0">
                                <a:latin typeface="Cambria Math" panose="02040503050406030204" pitchFamily="18" charset="0"/>
                              </a:rPr>
                              <m:t>𝒆</m:t>
                            </m:r>
                          </m:sup>
                        </m:sSubSup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𝟖</m:t>
                        </m:r>
                      </m:sub>
                    </m:sSub>
                    <m:r>
                      <a:rPr lang="sv-S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⊗</m:t>
                    </m:r>
                    <m:sSub>
                      <m:sSubPr>
                        <m:ctrlPr>
                          <a:rPr lang="sv-S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sv-SE" dirty="0"/>
                  <a:t> has order 16, and half of its entries are zeros (here </a:t>
                </a:r>
                <a14:m>
                  <m:oMath xmlns:m="http://schemas.openxmlformats.org/officeDocument/2006/math"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⊗</m:t>
                    </m:r>
                  </m:oMath>
                </a14:m>
                <a:r>
                  <a:rPr lang="sv-SE" dirty="0"/>
                  <a:t> denotes the Kronecker product)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  matrix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is orthogonal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Multiplication of a vector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can be performed more efficiently than Hadamard/Walsh Transforms or FFT of order 16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3CE7E21-5339-4DFF-ACD9-8C9F84D99C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400" y="1736883"/>
                <a:ext cx="7125815" cy="4113213"/>
              </a:xfrm>
              <a:blipFill>
                <a:blip r:embed="rId3"/>
                <a:stretch>
                  <a:fillRect l="-1112" t="-1185" r="-2139" b="-17926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2F78B-ACA7-4E44-87BD-8448B5390C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20B8C-8C76-4D1A-804F-3A8619BC5C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CA50E1-7C4B-4E53-93CF-6D9B562B44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B8F78E-138C-4E97-9859-0445EB177963}"/>
              </a:ext>
            </a:extLst>
          </p:cNvPr>
          <p:cNvSpPr txBox="1"/>
          <p:nvPr/>
        </p:nvSpPr>
        <p:spPr>
          <a:xfrm>
            <a:off x="9984432" y="5734904"/>
            <a:ext cx="8098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</a:rPr>
              <a:t>minus</a:t>
            </a:r>
          </a:p>
          <a:p>
            <a:r>
              <a:rPr lang="sv-SE" sz="2000" dirty="0">
                <a:solidFill>
                  <a:schemeClr val="tx1"/>
                </a:solidFill>
              </a:rPr>
              <a:t>plus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D83C1B-9500-49F0-8451-6D8573508FEC}"/>
              </a:ext>
            </a:extLst>
          </p:cNvPr>
          <p:cNvCxnSpPr/>
          <p:nvPr/>
        </p:nvCxnSpPr>
        <p:spPr bwMode="auto">
          <a:xfrm>
            <a:off x="9552384" y="6282024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BA7E26-9B28-44A9-A7D2-38F7846E54E7}"/>
              </a:ext>
            </a:extLst>
          </p:cNvPr>
          <p:cNvCxnSpPr/>
          <p:nvPr/>
        </p:nvCxnSpPr>
        <p:spPr bwMode="auto">
          <a:xfrm>
            <a:off x="9552384" y="5976576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E2A45BA-5155-48BF-9E86-A759C48943BD}"/>
                  </a:ext>
                </a:extLst>
              </p:cNvPr>
              <p:cNvSpPr/>
              <p:nvPr/>
            </p:nvSpPr>
            <p:spPr>
              <a:xfrm>
                <a:off x="8737635" y="1334684"/>
                <a:ext cx="2493593" cy="558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Butterfly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endParaRPr lang="sv-SE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E2A45BA-5155-48BF-9E86-A759C48943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7635" y="1334684"/>
                <a:ext cx="2493593" cy="558615"/>
              </a:xfrm>
              <a:prstGeom prst="rect">
                <a:avLst/>
              </a:prstGeom>
              <a:blipFill>
                <a:blip r:embed="rId4"/>
                <a:stretch>
                  <a:fillRect l="-3667" t="-8696" b="-652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1539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DD69B-6075-4F8F-AEE1-9EEA533F2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Problem of P-matrices with zeros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76F7E-E519-4FA1-8846-41E7942A29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A6743-7EB1-4713-8528-B6A5820C6E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E0366A-AF46-4BE2-9A35-EF9C041A9D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268ADCDC-4E94-42ED-A39B-80E0675542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One problem inherent to the use of the matrix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described in slide 6 is that the presence of each zero implies that one TX chain will be silent during the transmission of one LTF </a:t>
                </a:r>
                <a:r>
                  <a:rPr lang="sv-SE" dirty="0">
                    <a:sym typeface="Wingdings" panose="05000000000000000000" pitchFamily="2" charset="2"/>
                  </a:rPr>
                  <a:t> In this example, there is a loss of TX power of up to 3 dB relative to P-matrices with only unit amplitude entries . </a:t>
                </a:r>
              </a:p>
            </p:txBody>
          </p:sp>
        </mc:Choice>
        <mc:Fallback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268ADCDC-4E94-42ED-A39B-80E0675542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 r="-1529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160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DD69B-6075-4F8F-AEE1-9EEA533F2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Solving the power loss problem of P-matrices with zeros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76F7E-E519-4FA1-8846-41E7942A29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A6743-7EB1-4713-8528-B6A5820C6E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E0366A-AF46-4BE2-9A35-EF9C041A9D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68ADCDC-4E94-42ED-A39B-80E067554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>
                <a:sym typeface="Wingdings" panose="05000000000000000000" pitchFamily="2" charset="2"/>
              </a:rPr>
              <a:t>An easy solution to this problem, for the example in slide 6, is to use one matrix for the even subcarriers and a different matrix for the odd subcarriers.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>
                <a:sym typeface="Wingdings" panose="05000000000000000000" pitchFamily="2" charset="2"/>
              </a:rPr>
              <a:t>Subcarrier interleaved LTFs are a special case  The use of P matrices with zeros as described in this contribution is a generalization of the technique used in subcarrier interleaved LTFs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Variants of the procedure can be used for all orders (e.g. 8, 10, 12, 14, 16, 32, 48 etc) </a:t>
            </a:r>
            <a:endParaRPr lang="sv-SE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dirty="0">
                <a:sym typeface="Wingdings" panose="05000000000000000000" pitchFamily="2" charset="2"/>
              </a:rPr>
              <a:t>The method is easy to generalize if it is desired/needed to use a different P matrix every 3rd/4th/5th/6th/... subcarrier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sv-SE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3089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DD69B-6075-4F8F-AEE1-9EEA533F2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Solving the power loss problem of P-matrices with zeros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76F7E-E519-4FA1-8846-41E7942A29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A6743-7EB1-4713-8528-B6A5820C6E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E0366A-AF46-4BE2-9A35-EF9C041A9D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268ADCDC-4E94-42ED-A39B-80E0675542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844985"/>
                <a:ext cx="1036108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>
                    <a:sym typeface="Wingdings" panose="05000000000000000000" pitchFamily="2" charset="2"/>
                  </a:rPr>
                  <a:t>Going back to the example in slide 6: Generate a second matrix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by flipping the rows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  <m:r>
                      <a:rPr lang="sv-SE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v-SE" dirty="0"/>
                  <a:t>upside down, so that row </a:t>
                </a:r>
                <a14:m>
                  <m:oMath xmlns:m="http://schemas.openxmlformats.org/officeDocument/2006/math">
                    <m:r>
                      <a:rPr lang="sv-SE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sv-SE" dirty="0"/>
                  <a:t>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is equal to row </a:t>
                </a:r>
                <a14:m>
                  <m:oMath xmlns:m="http://schemas.openxmlformats.org/officeDocument/2006/math">
                    <m:r>
                      <a:rPr lang="sv-SE" b="1" i="1" dirty="0" smtClean="0">
                        <a:latin typeface="Cambria Math" panose="02040503050406030204" pitchFamily="18" charset="0"/>
                      </a:rPr>
                      <m:t>𝟏𝟕</m:t>
                    </m:r>
                    <m:r>
                      <a:rPr lang="sv-SE" b="1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sv-SE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sv-SE" dirty="0"/>
                  <a:t>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  <m:r>
                      <a:rPr lang="sv-SE" b="1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sv-SE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𝟏𝟔</m:t>
                    </m:r>
                    <m:r>
                      <a:rPr lang="sv-S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v-SE" dirty="0"/>
                  <a:t>. In the Matlab programming language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=flipud(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)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sv-SE" dirty="0"/>
                  <a:t>Odd subcarrier </a:t>
                </a:r>
                <a:r>
                  <a:rPr lang="sv-SE" dirty="0">
                    <a:sym typeface="Wingdings" panose="05000000000000000000" pitchFamily="2" charset="2"/>
                  </a:rPr>
                  <a:t> apply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  <m:r>
                      <a:rPr lang="sv-S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Sup>
                      <m:sSubSupPr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sv-SE" dirty="0"/>
                  <a:t>Even subcarrier </a:t>
                </a:r>
                <a:r>
                  <a:rPr lang="sv-SE" dirty="0">
                    <a:sym typeface="Wingdings" panose="05000000000000000000" pitchFamily="2" charset="2"/>
                  </a:rPr>
                  <a:t> apply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endParaRPr lang="sv-SE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sv-SE" dirty="0"/>
                  <a:t>There’s no need to implement multiplication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at the RX. Instead perform multiplication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and read the result backwards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sv-SE" dirty="0"/>
                  <a:t>Note: There are many alternative ways to generate P matrices similar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𝒆</m:t>
                        </m:r>
                      </m:sup>
                    </m:sSubSup>
                  </m:oMath>
                </a14:m>
                <a:r>
                  <a:rPr lang="sv-SE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𝟏𝟔</m:t>
                        </m:r>
                      </m:sub>
                      <m:sup>
                        <m:r>
                          <a:rPr lang="sv-SE" i="1">
                            <a:latin typeface="Cambria Math" panose="02040503050406030204" pitchFamily="18" charset="0"/>
                          </a:rPr>
                          <m:t>𝒐</m:t>
                        </m:r>
                      </m:sup>
                    </m:sSubSup>
                  </m:oMath>
                </a14:m>
                <a:r>
                  <a:rPr lang="sv-SE" dirty="0"/>
                  <a:t> from smaller matrices. For example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sv-SE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v-SE" i="1"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sv-SE" i="1" smtClean="0">
                                <a:latin typeface="Cambria Math" panose="02040503050406030204" pitchFamily="18" charset="0"/>
                              </a:rPr>
                              <m:t>𝟏𝟔</m:t>
                            </m:r>
                          </m:sub>
                          <m:sup>
                            <m:r>
                              <a:rPr lang="sv-SE" b="1" i="1" smtClean="0">
                                <a:latin typeface="Cambria Math" panose="02040503050406030204" pitchFamily="18" charset="0"/>
                              </a:rPr>
                              <m:t>𝒐</m:t>
                            </m:r>
                          </m:sup>
                        </m:sSubSup>
                        <m:r>
                          <a:rPr lang="sv-SE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sv-SE" i="1">
                            <a:latin typeface="Cambria Math" panose="02040503050406030204" pitchFamily="18" charset="0"/>
                          </a:rPr>
                          <m:t>𝟖</m:t>
                        </m:r>
                      </m:sub>
                    </m:sSub>
                    <m:r>
                      <a:rPr lang="sv-S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⊗</m:t>
                    </m:r>
                    <m:d>
                      <m:dPr>
                        <m:begChr m:val="["/>
                        <m:endChr m:val="]"/>
                        <m:ctrlPr>
                          <a:rPr lang="sv-S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sv-S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sv-S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sv-S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sv-S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sv-SE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sv-SE" dirty="0"/>
                  <a:t> also works</a:t>
                </a:r>
              </a:p>
            </p:txBody>
          </p:sp>
        </mc:Choice>
        <mc:Fallback>
          <p:sp>
            <p:nvSpPr>
              <p:cNvPr id="10" name="Content Placeholder 9">
                <a:extLst>
                  <a:ext uri="{FF2B5EF4-FFF2-40B4-BE49-F238E27FC236}">
                    <a16:creationId xmlns:a16="http://schemas.microsoft.com/office/drawing/2014/main" id="{268ADCDC-4E94-42ED-A39B-80E0675542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844985"/>
                <a:ext cx="10361084" cy="4113213"/>
              </a:xfrm>
              <a:blipFill>
                <a:blip r:embed="rId2"/>
                <a:stretch>
                  <a:fillRect l="-765" t="-1187" r="-235" b="-15134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6443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C490C70896FE44B585B27042C1902E" ma:contentTypeVersion="7" ma:contentTypeDescription="Create a new document." ma:contentTypeScope="" ma:versionID="469e849a5c921fe4df3305c7a3bde07b">
  <xsd:schema xmlns:xsd="http://www.w3.org/2001/XMLSchema" xmlns:xs="http://www.w3.org/2001/XMLSchema" xmlns:p="http://schemas.microsoft.com/office/2006/metadata/properties" xmlns:ns3="0a7eee33-d5a7-4cb2-80c8-11a0b9466fa1" targetNamespace="http://schemas.microsoft.com/office/2006/metadata/properties" ma:root="true" ma:fieldsID="1656c37ee1eb64be179e059c43e83154" ns3:_="">
    <xsd:import namespace="0a7eee33-d5a7-4cb2-80c8-11a0b9466fa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7eee33-d5a7-4cb2-80c8-11a0b9466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1FAA38-B83A-4BCD-8735-E1F80583341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7E33A46-87B3-40E0-A43E-D7D63EC145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1BC760-5CA6-4C83-88E8-C5CDF70019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7eee33-d5a7-4cb2-80c8-11a0b9466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1113</TotalTime>
  <Words>1371</Words>
  <Application>Microsoft Office PowerPoint</Application>
  <PresentationFormat>Widescreen</PresentationFormat>
  <Paragraphs>127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Times New Roman</vt:lpstr>
      <vt:lpstr>Office Theme</vt:lpstr>
      <vt:lpstr>Document</vt:lpstr>
      <vt:lpstr>P matrices to support more than 8 TX chains</vt:lpstr>
      <vt:lpstr>Abstract</vt:lpstr>
      <vt:lpstr>Recap</vt:lpstr>
      <vt:lpstr>Remarks on subcarrier interleaved LTFs </vt:lpstr>
      <vt:lpstr>P-matrices with zeros</vt:lpstr>
      <vt:lpstr>P-matrices with zeros: An example</vt:lpstr>
      <vt:lpstr>Problem of P-matrices with zeros</vt:lpstr>
      <vt:lpstr>Solving the power loss problem of P-matrices with zeros</vt:lpstr>
      <vt:lpstr>Solving the power loss problem of P-matrices with zeros</vt:lpstr>
      <vt:lpstr>Remarks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 matrices to support more than 8 TX chains</dc:title>
  <dc:creator>Miguel Lopez M</dc:creator>
  <cp:lastModifiedBy>Miguel Lopez M</cp:lastModifiedBy>
  <cp:revision>2</cp:revision>
  <cp:lastPrinted>1601-01-01T00:00:00Z</cp:lastPrinted>
  <dcterms:created xsi:type="dcterms:W3CDTF">2019-11-07T00:43:21Z</dcterms:created>
  <dcterms:modified xsi:type="dcterms:W3CDTF">2019-11-10T22:15:52Z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0x010100EDC490C70896FE44B585B27042C1902E</vt:lpwstr>
  </property>
</Properties>
</file>