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270" r:id="rId2"/>
    <p:sldId id="272" r:id="rId3"/>
    <p:sldId id="280" r:id="rId4"/>
    <p:sldId id="284" r:id="rId5"/>
    <p:sldId id="281" r:id="rId6"/>
    <p:sldId id="282" r:id="rId7"/>
    <p:sldId id="286" r:id="rId8"/>
    <p:sldId id="285" r:id="rId9"/>
    <p:sldId id="296" r:id="rId10"/>
    <p:sldId id="297" r:id="rId11"/>
    <p:sldId id="300" r:id="rId12"/>
    <p:sldId id="303" r:id="rId13"/>
    <p:sldId id="304" r:id="rId14"/>
    <p:sldId id="298" r:id="rId15"/>
    <p:sldId id="299" r:id="rId16"/>
    <p:sldId id="301" r:id="rId17"/>
    <p:sldId id="302" r:id="rId18"/>
    <p:sldId id="283" r:id="rId19"/>
    <p:sldId id="287" r:id="rId20"/>
    <p:sldId id="278" r:id="rId21"/>
    <p:sldId id="305" r:id="rId22"/>
    <p:sldId id="288" r:id="rId23"/>
    <p:sldId id="306" r:id="rId24"/>
    <p:sldId id="289" r:id="rId25"/>
    <p:sldId id="307" r:id="rId26"/>
    <p:sldId id="290" r:id="rId27"/>
    <p:sldId id="308" r:id="rId28"/>
    <p:sldId id="291" r:id="rId29"/>
    <p:sldId id="292" r:id="rId30"/>
    <p:sldId id="309" r:id="rId31"/>
    <p:sldId id="293" r:id="rId32"/>
    <p:sldId id="310" r:id="rId33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82" autoAdjust="0"/>
    <p:restoredTop sz="92105" autoAdjust="0"/>
  </p:normalViewPr>
  <p:slideViewPr>
    <p:cSldViewPr>
      <p:cViewPr varScale="1">
        <p:scale>
          <a:sx n="70" d="100"/>
          <a:sy n="70" d="100"/>
        </p:scale>
        <p:origin x="11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48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4256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July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802.11-19/1907r</a:t>
            </a:r>
            <a:r>
              <a:rPr lang="en-US" altLang="zh-CN" sz="1800" b="1" dirty="0" smtClean="0">
                <a:solidFill>
                  <a:schemeClr val="tx1"/>
                </a:solidFill>
                <a:cs typeface="+mn-cs"/>
              </a:rPr>
              <a:t>2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Multiple RU Combinations for EHT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56998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2019-11-12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3788603"/>
              </p:ext>
            </p:extLst>
          </p:nvPr>
        </p:nvGraphicFramePr>
        <p:xfrm>
          <a:off x="1179341" y="2743200"/>
          <a:ext cx="7391400" cy="92846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9489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Shengquan Hu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2954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6"/>
          <p:cNvSpPr txBox="1">
            <a:spLocks noGrp="1"/>
          </p:cNvSpPr>
          <p:nvPr>
            <p:ph type="title"/>
          </p:nvPr>
        </p:nvSpPr>
        <p:spPr>
          <a:xfrm>
            <a:off x="2221198" y="728669"/>
            <a:ext cx="4701608" cy="5238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RU52+RU26:  MCS4, BF/4x1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0" y="2590800"/>
            <a:ext cx="1396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MCS4, 4x1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3459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" y="12192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6"/>
          <p:cNvSpPr txBox="1">
            <a:spLocks noGrp="1"/>
          </p:cNvSpPr>
          <p:nvPr>
            <p:ph type="title"/>
          </p:nvPr>
        </p:nvSpPr>
        <p:spPr>
          <a:xfrm>
            <a:off x="2221198" y="728669"/>
            <a:ext cx="4701608" cy="5238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RU52+RU26:  MCS7, BF/4x1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24600" y="2362200"/>
            <a:ext cx="1396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MCS7, 4x1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3459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12192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6"/>
          <p:cNvSpPr txBox="1">
            <a:spLocks noGrp="1"/>
          </p:cNvSpPr>
          <p:nvPr>
            <p:ph type="title"/>
          </p:nvPr>
        </p:nvSpPr>
        <p:spPr>
          <a:xfrm>
            <a:off x="2221198" y="728669"/>
            <a:ext cx="4701608" cy="5238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RU52+RU26:  MCS4, BF/4x2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096000" y="2590800"/>
            <a:ext cx="1396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MCS4, 4x2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345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4478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Title 6"/>
          <p:cNvSpPr txBox="1">
            <a:spLocks noGrp="1"/>
          </p:cNvSpPr>
          <p:nvPr>
            <p:ph type="title"/>
          </p:nvPr>
        </p:nvSpPr>
        <p:spPr>
          <a:xfrm>
            <a:off x="2221198" y="728669"/>
            <a:ext cx="4701608" cy="5238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RU52+RU26:  MCS7, BF/4x2</a:t>
            </a:r>
            <a:endParaRPr lang="en-US" sz="2800" b="1" dirty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24600" y="2362200"/>
            <a:ext cx="1396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MCS7, 4x2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43459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RU106</a:t>
            </a:r>
            <a:r>
              <a:rPr lang="en-US" altLang="zh-CN" dirty="0" smtClean="0"/>
              <a:t>+RU26: MCS4, BF/4x1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54872" y="656879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791200" y="2514600"/>
            <a:ext cx="1396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MCS4, 4x1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627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2954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RU106</a:t>
            </a:r>
            <a:r>
              <a:rPr lang="en-US" altLang="zh-CN" dirty="0" smtClean="0"/>
              <a:t>+RU26: MCS7, BF/4x1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54872" y="656879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0" y="2590800"/>
            <a:ext cx="1396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MCS7, 4x1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6270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3716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RU106</a:t>
            </a:r>
            <a:r>
              <a:rPr lang="en-US" altLang="zh-CN" dirty="0" smtClean="0"/>
              <a:t>+RU26: MCS4, BF/4x2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54872" y="656879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0" y="2590800"/>
            <a:ext cx="1396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MCS4, 4x2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6270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524000"/>
            <a:ext cx="8534644" cy="4819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RU106</a:t>
            </a:r>
            <a:r>
              <a:rPr lang="en-US" altLang="zh-CN" dirty="0" smtClean="0"/>
              <a:t>+RU26: MCS7,BF/4x2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254872" y="6568798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6096000" y="2590800"/>
            <a:ext cx="13965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70C0"/>
                </a:solidFill>
              </a:rPr>
              <a:t>MCS7, 4x2</a:t>
            </a:r>
            <a:endParaRPr lang="en-US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26270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on large-size RU combinations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combinations of large-size RUs (RU242</a:t>
            </a:r>
            <a:r>
              <a:rPr lang="en-US" dirty="0"/>
              <a:t>, RU484, RU 996 and RU </a:t>
            </a:r>
            <a:r>
              <a:rPr lang="en-US" dirty="0" smtClean="0"/>
              <a:t>996x2), the main idea is to enhance the spectral efficiency in the preamble punctured cases for DFS channel and incumbent signals. </a:t>
            </a:r>
          </a:p>
          <a:p>
            <a:r>
              <a:rPr lang="en-US" dirty="0" smtClean="0"/>
              <a:t>To reduce the number of combinations, we propose the following combinations</a:t>
            </a:r>
          </a:p>
          <a:p>
            <a:pPr lvl="1"/>
            <a:r>
              <a:rPr lang="en-US" dirty="0" smtClean="0"/>
              <a:t>For 80MHz BW, introducing RU combination RU242+RU484 (both contiguous and non-contiguous)</a:t>
            </a:r>
          </a:p>
          <a:p>
            <a:pPr lvl="2"/>
            <a:r>
              <a:rPr lang="en-US" dirty="0" smtClean="0"/>
              <a:t>It is not useful to introduce RU combinations of RU242+RU242 because a single RU484 has the same spectral efficiency as </a:t>
            </a:r>
            <a:r>
              <a:rPr lang="en-US" dirty="0"/>
              <a:t>combinations of </a:t>
            </a:r>
            <a:r>
              <a:rPr lang="en-US" dirty="0" smtClean="0"/>
              <a:t>RU242+RU242. </a:t>
            </a:r>
          </a:p>
          <a:p>
            <a:pPr lvl="2"/>
            <a:r>
              <a:rPr lang="en-US" dirty="0" smtClean="0"/>
              <a:t>Maybe non-contiguous combination of RU242+RU242 is useful in preamble punctured cases for SU.</a:t>
            </a:r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5203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Considerations on large-size RU </a:t>
            </a:r>
            <a:r>
              <a:rPr lang="en-US" sz="2400" dirty="0" smtClean="0"/>
              <a:t>combinations (</a:t>
            </a:r>
            <a:r>
              <a:rPr lang="en-US" sz="2400" dirty="0" err="1" smtClean="0"/>
              <a:t>cont’s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BW&gt;=160MHz </a:t>
            </a:r>
          </a:p>
          <a:p>
            <a:pPr lvl="1"/>
            <a:r>
              <a:rPr lang="en-US" dirty="0" smtClean="0"/>
              <a:t>Within each </a:t>
            </a:r>
            <a:r>
              <a:rPr lang="en-US" dirty="0"/>
              <a:t>80MHz </a:t>
            </a:r>
            <a:r>
              <a:rPr lang="en-US" dirty="0" smtClean="0"/>
              <a:t>segment</a:t>
            </a:r>
          </a:p>
          <a:p>
            <a:pPr lvl="2"/>
            <a:r>
              <a:rPr lang="en-US" dirty="0" smtClean="0"/>
              <a:t>RU </a:t>
            </a:r>
            <a:r>
              <a:rPr lang="en-US" dirty="0"/>
              <a:t>combination RU242+RU484 (both contiguous and non-contiguous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Crossing 80MHz </a:t>
            </a:r>
          </a:p>
          <a:p>
            <a:pPr lvl="2"/>
            <a:r>
              <a:rPr lang="en-US" dirty="0" smtClean="0"/>
              <a:t>RU combinations of RU484+RU996</a:t>
            </a:r>
          </a:p>
          <a:p>
            <a:pPr lvl="2"/>
            <a:r>
              <a:rPr lang="en-US" dirty="0"/>
              <a:t>RU combinations of </a:t>
            </a:r>
            <a:r>
              <a:rPr lang="en-US" dirty="0" smtClean="0"/>
              <a:t>RU242+484+</a:t>
            </a:r>
            <a:r>
              <a:rPr lang="en-US" dirty="0"/>
              <a:t>RU242+484</a:t>
            </a:r>
            <a:endParaRPr lang="en-US" dirty="0" smtClean="0"/>
          </a:p>
          <a:p>
            <a:pPr lvl="2"/>
            <a:r>
              <a:rPr lang="en-US" dirty="0"/>
              <a:t>RU combinations of </a:t>
            </a:r>
            <a:r>
              <a:rPr lang="en-US" dirty="0" smtClean="0"/>
              <a:t>RU242+484+RU996</a:t>
            </a:r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3748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11be task group has approved the following motion [1]:</a:t>
            </a:r>
          </a:p>
          <a:p>
            <a:pPr lvl="1"/>
            <a:r>
              <a:rPr lang="en-GB" dirty="0"/>
              <a:t>11be shall allow more than one RUs to be assigned to a single STA</a:t>
            </a:r>
            <a:endParaRPr lang="en-US" dirty="0"/>
          </a:p>
          <a:p>
            <a:pPr lvl="2"/>
            <a:r>
              <a:rPr lang="en-GB" dirty="0"/>
              <a:t>Coding and interleaving schemes for multiple RUs assigned to a single STA are TBD.</a:t>
            </a:r>
            <a:endParaRPr lang="en-US" dirty="0"/>
          </a:p>
          <a:p>
            <a:pPr lvl="2"/>
            <a:r>
              <a:rPr lang="en-GB" dirty="0"/>
              <a:t>Maximum number of RUs (&gt;1) assigned to a single STA is also TBD</a:t>
            </a:r>
            <a:r>
              <a:rPr lang="en-GB" dirty="0" smtClean="0"/>
              <a:t>.</a:t>
            </a:r>
          </a:p>
          <a:p>
            <a:pPr lvl="0"/>
            <a:r>
              <a:rPr lang="en-US" dirty="0"/>
              <a:t>11be task group has </a:t>
            </a:r>
            <a:r>
              <a:rPr lang="en-US" dirty="0" smtClean="0"/>
              <a:t>also approved </a:t>
            </a:r>
            <a:r>
              <a:rPr lang="en-US" dirty="0"/>
              <a:t>the following motion [1]:</a:t>
            </a:r>
          </a:p>
          <a:p>
            <a:pPr lvl="1"/>
            <a:r>
              <a:rPr lang="en-GB" dirty="0"/>
              <a:t>11be uses the same subcarrier spacing for the data portion of EHT PPDU as 11ax data portion.</a:t>
            </a:r>
            <a:endParaRPr lang="en-US" dirty="0"/>
          </a:p>
          <a:p>
            <a:pPr lvl="1"/>
            <a:r>
              <a:rPr lang="en-GB" dirty="0" smtClean="0"/>
              <a:t>This means that up to 160/80+80 MHz, the tone plan shall be same as 11ax.</a:t>
            </a:r>
          </a:p>
          <a:p>
            <a:r>
              <a:rPr lang="en-GB" dirty="0" smtClean="0"/>
              <a:t>In this contribution, we consider the possible multiple RU combinations for PPDU BW is less or equal to 160MHz.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 smtClean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1488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752600"/>
          </a:xfrm>
        </p:spPr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agree </a:t>
            </a:r>
            <a:r>
              <a:rPr lang="en-US" dirty="0"/>
              <a:t>that </a:t>
            </a:r>
            <a:r>
              <a:rPr lang="en-US" dirty="0" smtClean="0"/>
              <a:t>small-size </a:t>
            </a:r>
            <a:r>
              <a:rPr lang="en-US" dirty="0"/>
              <a:t>RUs </a:t>
            </a:r>
            <a:r>
              <a:rPr lang="en-US" dirty="0" smtClean="0"/>
              <a:t>can only combine </a:t>
            </a:r>
            <a:r>
              <a:rPr lang="en-US" dirty="0"/>
              <a:t>with small-size </a:t>
            </a:r>
            <a:r>
              <a:rPr lang="en-US" dirty="0" smtClean="0"/>
              <a:t>RUs and large-size </a:t>
            </a:r>
            <a:r>
              <a:rPr lang="en-US" dirty="0"/>
              <a:t>RUs </a:t>
            </a:r>
            <a:r>
              <a:rPr lang="en-US" dirty="0" smtClean="0"/>
              <a:t>can only combine </a:t>
            </a:r>
            <a:r>
              <a:rPr lang="en-US" dirty="0"/>
              <a:t>with large-size </a:t>
            </a:r>
            <a:r>
              <a:rPr lang="en-US" dirty="0" smtClean="0"/>
              <a:t>RUs? </a:t>
            </a:r>
          </a:p>
          <a:p>
            <a:pPr lvl="1"/>
            <a:r>
              <a:rPr lang="en-US" dirty="0"/>
              <a:t>RUs with equal to or more than 242 tones are called as large-size </a:t>
            </a:r>
            <a:r>
              <a:rPr lang="en-US" dirty="0" smtClean="0"/>
              <a:t>RUs</a:t>
            </a:r>
          </a:p>
          <a:p>
            <a:pPr lvl="1"/>
            <a:r>
              <a:rPr lang="en-US" dirty="0" smtClean="0"/>
              <a:t>RUs  </a:t>
            </a:r>
            <a:r>
              <a:rPr lang="en-US" dirty="0"/>
              <a:t>with less than 242 tones as small-size </a:t>
            </a:r>
            <a:r>
              <a:rPr lang="en-US" dirty="0" smtClean="0"/>
              <a:t>RUs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86799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into 11be SFD:</a:t>
            </a:r>
          </a:p>
          <a:p>
            <a:pPr lvl="1"/>
            <a:r>
              <a:rPr lang="en-US" dirty="0" smtClean="0"/>
              <a:t>Small-size </a:t>
            </a:r>
            <a:r>
              <a:rPr lang="en-US" dirty="0"/>
              <a:t>RUs </a:t>
            </a:r>
            <a:r>
              <a:rPr lang="en-US" dirty="0" smtClean="0"/>
              <a:t>can only </a:t>
            </a:r>
            <a:r>
              <a:rPr lang="en-US" dirty="0" smtClean="0"/>
              <a:t>be combine </a:t>
            </a:r>
            <a:r>
              <a:rPr lang="en-US" dirty="0"/>
              <a:t>with small-size </a:t>
            </a:r>
            <a:r>
              <a:rPr lang="en-US" dirty="0" smtClean="0"/>
              <a:t>RUs and large-size </a:t>
            </a:r>
            <a:r>
              <a:rPr lang="en-US" dirty="0"/>
              <a:t>RUs </a:t>
            </a:r>
            <a:r>
              <a:rPr lang="en-US" dirty="0" smtClean="0"/>
              <a:t>can only </a:t>
            </a:r>
            <a:r>
              <a:rPr lang="en-US" dirty="0" smtClean="0"/>
              <a:t>be combine </a:t>
            </a:r>
            <a:r>
              <a:rPr lang="en-US" dirty="0"/>
              <a:t>with large-size </a:t>
            </a:r>
            <a:r>
              <a:rPr lang="en-US" dirty="0" smtClean="0"/>
              <a:t>Rus</a:t>
            </a:r>
            <a:r>
              <a:rPr lang="en-US" dirty="0"/>
              <a:t>.</a:t>
            </a:r>
            <a:endParaRPr lang="en-US" dirty="0" smtClean="0"/>
          </a:p>
          <a:p>
            <a:pPr lvl="2"/>
            <a:r>
              <a:rPr lang="en-US" dirty="0"/>
              <a:t>RUs with equal to or more than 242 tones are </a:t>
            </a:r>
            <a:r>
              <a:rPr lang="en-US" dirty="0" smtClean="0"/>
              <a:t>defined as </a:t>
            </a:r>
            <a:r>
              <a:rPr lang="en-US" dirty="0"/>
              <a:t>large-size </a:t>
            </a:r>
            <a:r>
              <a:rPr lang="en-US" dirty="0" smtClean="0"/>
              <a:t>RUs</a:t>
            </a:r>
          </a:p>
          <a:p>
            <a:pPr lvl="2"/>
            <a:r>
              <a:rPr lang="en-US" dirty="0" smtClean="0"/>
              <a:t>RUs  </a:t>
            </a:r>
            <a:r>
              <a:rPr lang="en-US" dirty="0"/>
              <a:t>with less than 242 tones </a:t>
            </a:r>
            <a:r>
              <a:rPr lang="en-US" dirty="0" smtClean="0"/>
              <a:t>are defined as </a:t>
            </a:r>
            <a:r>
              <a:rPr lang="en-US" dirty="0"/>
              <a:t>small-size </a:t>
            </a:r>
            <a:r>
              <a:rPr lang="en-US" dirty="0" smtClean="0"/>
              <a:t>RUs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724713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combination of small-size RUs shall not cross 20MHz channel boundary?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50328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 into 11be SFD:</a:t>
            </a:r>
          </a:p>
          <a:p>
            <a:pPr lvl="1"/>
            <a:r>
              <a:rPr lang="en-US" dirty="0" smtClean="0"/>
              <a:t>Combination </a:t>
            </a:r>
            <a:r>
              <a:rPr lang="en-US" dirty="0"/>
              <a:t>of small-size RUs shall not cross 20MHz channel </a:t>
            </a:r>
            <a:r>
              <a:rPr lang="en-US" dirty="0" smtClean="0"/>
              <a:t>boundary</a:t>
            </a:r>
            <a:r>
              <a:rPr lang="en-US" dirty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54674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that only allowed small-RU combinations are RU126+RU26 and RU52+RU26?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0282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followings into 11be SFD: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nly </a:t>
            </a:r>
            <a:r>
              <a:rPr lang="en-US" dirty="0"/>
              <a:t>allowed small-RU combinations are RU126+RU26 and </a:t>
            </a:r>
            <a:r>
              <a:rPr lang="en-US" dirty="0" smtClean="0"/>
              <a:t>RU52+RU26.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56238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Do you agree that for </a:t>
            </a:r>
            <a:r>
              <a:rPr lang="en-US" dirty="0"/>
              <a:t>20 and 40 </a:t>
            </a:r>
            <a:r>
              <a:rPr lang="en-US" dirty="0" smtClean="0"/>
              <a:t>MHz PPDU,</a:t>
            </a:r>
            <a:r>
              <a:rPr lang="en-US" dirty="0"/>
              <a:t> </a:t>
            </a:r>
            <a:r>
              <a:rPr lang="en-US" dirty="0" smtClean="0"/>
              <a:t>within </a:t>
            </a:r>
            <a:r>
              <a:rPr lang="en-US" dirty="0"/>
              <a:t>20MHz boundary, any contiguous RU26 and RU106 can be </a:t>
            </a:r>
            <a:r>
              <a:rPr lang="en-US" dirty="0" smtClean="0"/>
              <a:t>combined?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49921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followings into 11be SFD: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20 and 40 MHz PPDU, within 20MHz boundary, any contiguous RU26 and RU106 can be </a:t>
            </a:r>
            <a:r>
              <a:rPr lang="en-US" dirty="0" smtClean="0"/>
              <a:t>combined.</a:t>
            </a: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3427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 smtClean="0"/>
              <a:t>Do you agree that for 80MHz BW, only the orange colored RU combinations are allowed?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2602" y="2209800"/>
            <a:ext cx="7857006" cy="1488331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95400" y="4575955"/>
            <a:ext cx="19679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SP Not reach 75</a:t>
            </a:r>
            <a:r>
              <a:rPr lang="en-US" smtClean="0"/>
              <a:t>% approval.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8195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2" indent="-342900"/>
            <a:r>
              <a:rPr lang="en-US" dirty="0"/>
              <a:t>Do you agree that for 20 and 40 MHz PPDU, </a:t>
            </a:r>
            <a:r>
              <a:rPr lang="en-US" dirty="0" smtClean="0"/>
              <a:t>the blue colored combination of RU52 </a:t>
            </a:r>
            <a:r>
              <a:rPr lang="en-US" dirty="0"/>
              <a:t>and </a:t>
            </a:r>
            <a:r>
              <a:rPr lang="en-US" dirty="0" smtClean="0"/>
              <a:t>RU26 are allowed?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2362200"/>
            <a:ext cx="7042244" cy="1697184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3864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RU Combination Design Principle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 avoid the design and testing complexity, to balance the complexity and spectrum efficiency, we think the following principles are reasonable.</a:t>
            </a:r>
          </a:p>
          <a:p>
            <a:pPr lvl="1"/>
            <a:r>
              <a:rPr lang="en-US" dirty="0" smtClean="0"/>
              <a:t>Limit the number of RUs that can be combined</a:t>
            </a:r>
          </a:p>
          <a:p>
            <a:pPr lvl="2"/>
            <a:r>
              <a:rPr lang="en-US" dirty="0" smtClean="0"/>
              <a:t>Allowing combine large number of RUs causes the exponential growth of possible RU combinations.   </a:t>
            </a:r>
          </a:p>
          <a:p>
            <a:pPr lvl="1"/>
            <a:r>
              <a:rPr lang="en-US" dirty="0" smtClean="0"/>
              <a:t>Reduce the multiple RU combinations, only the useful and reasonable  combinations should be introduced.</a:t>
            </a:r>
          </a:p>
          <a:p>
            <a:pPr lvl="2"/>
            <a:r>
              <a:rPr lang="en-US" dirty="0" smtClean="0"/>
              <a:t>Allowing all the possible RU combinations increases the difficulty of scheduling.</a:t>
            </a:r>
          </a:p>
          <a:p>
            <a:pPr lvl="1"/>
            <a:r>
              <a:rPr lang="en-US" dirty="0" smtClean="0"/>
              <a:t>Main focus is to enhance the spectrum use, not frequency diversity.</a:t>
            </a:r>
          </a:p>
          <a:p>
            <a:pPr lvl="2"/>
            <a:r>
              <a:rPr lang="en-US" dirty="0" smtClean="0"/>
              <a:t>Compared to spectrum use enhancement, diversity provides limited gain.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538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followings into 11be SFD:</a:t>
            </a:r>
          </a:p>
          <a:p>
            <a:pPr marL="685800" lvl="3" indent="-342900"/>
            <a:r>
              <a:rPr lang="en-US" dirty="0" smtClean="0"/>
              <a:t>For </a:t>
            </a:r>
            <a:r>
              <a:rPr lang="en-US" dirty="0"/>
              <a:t>20 and 40 MHz PPDU, the blue colored combination of RU52 and RU26 are </a:t>
            </a:r>
            <a:r>
              <a:rPr lang="en-US" dirty="0" smtClean="0"/>
              <a:t>allowed.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3000" y="2667000"/>
            <a:ext cx="7042244" cy="1697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1732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371600"/>
          </a:xfrm>
        </p:spPr>
        <p:txBody>
          <a:bodyPr/>
          <a:lstStyle/>
          <a:p>
            <a:r>
              <a:rPr lang="en-US" dirty="0" smtClean="0"/>
              <a:t>Do you agree that  </a:t>
            </a:r>
            <a:r>
              <a:rPr lang="en-US" dirty="0"/>
              <a:t>f</a:t>
            </a:r>
            <a:r>
              <a:rPr lang="en-US" dirty="0" smtClean="0"/>
              <a:t>or </a:t>
            </a:r>
            <a:r>
              <a:rPr lang="en-US" dirty="0"/>
              <a:t>80MHz </a:t>
            </a:r>
            <a:r>
              <a:rPr lang="en-US" dirty="0" smtClean="0"/>
              <a:t>PPDU, </a:t>
            </a:r>
            <a:r>
              <a:rPr lang="en-US" dirty="0"/>
              <a:t>the blue colored combination of RU52 and RU26 are allowed?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31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96913" y="3288792"/>
            <a:ext cx="7924800" cy="2225112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060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 #7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followings into 11be SFD:</a:t>
            </a:r>
          </a:p>
          <a:p>
            <a:pPr lvl="1"/>
            <a:r>
              <a:rPr lang="en-US" dirty="0" smtClean="0"/>
              <a:t>For </a:t>
            </a:r>
            <a:r>
              <a:rPr lang="en-US" dirty="0"/>
              <a:t>80MHz PPDU, the blue colored combination of RU52 and RU26 are </a:t>
            </a:r>
            <a:r>
              <a:rPr lang="en-US" dirty="0" smtClean="0"/>
              <a:t>allowed.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2735544"/>
            <a:ext cx="7924800" cy="2225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36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Scenarios of Small-size RU Combinations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4464" y="1315212"/>
            <a:ext cx="7772400" cy="2895600"/>
          </a:xfrm>
        </p:spPr>
        <p:txBody>
          <a:bodyPr/>
          <a:lstStyle/>
          <a:p>
            <a:r>
              <a:rPr lang="en-US" sz="1800" dirty="0" smtClean="0"/>
              <a:t>In 2.4GHz band, only 20MHz and 40MHz BW are allowed. So the small-size RU combinations within 20MHz and 40MHz should be considered. </a:t>
            </a:r>
          </a:p>
          <a:p>
            <a:pPr lvl="1"/>
            <a:r>
              <a:rPr lang="en-US" sz="1600" dirty="0" smtClean="0"/>
              <a:t>For 20MHz BW, RU26 is over 10% of the spectrum. For 2 user OFDMA transmissions, center 26 tone RU is always wasted if multiple RU combination for 20MHz BW is not allowed. </a:t>
            </a:r>
          </a:p>
          <a:p>
            <a:r>
              <a:rPr lang="en-US" sz="1800" dirty="0" smtClean="0"/>
              <a:t>For preamble puncture cases in 80MHz and above, to meet the spectral mask (reduce the interference to the punctured adjacent 20MHz channels), edge 26 RU (#9 RU in the figure) should not be assigned to any user. So the combination of RU52 and the RU26 adjacent to the edge RU26 is useful (#3 RU52+#8 RU26 in the figure).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87940" y="4230624"/>
            <a:ext cx="7374767" cy="2011608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05738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on RU Combination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not reasonable to combine a small-size RU with a large-size RU, for example, combine a RU26 with a RU484 do not increase the spectrum use much. </a:t>
            </a:r>
          </a:p>
          <a:p>
            <a:r>
              <a:rPr lang="en-US" dirty="0" smtClean="0"/>
              <a:t>Based on 802.11 tradition on 20MHz channelization, we can separate RUs into large-size RUs and small-size </a:t>
            </a:r>
            <a:r>
              <a:rPr lang="en-US" dirty="0" err="1" smtClean="0"/>
              <a:t>RUs.</a:t>
            </a:r>
            <a:endParaRPr lang="en-US" dirty="0" smtClean="0"/>
          </a:p>
          <a:p>
            <a:pPr lvl="1"/>
            <a:r>
              <a:rPr lang="en-US" dirty="0" smtClean="0"/>
              <a:t>RUs with equal to or more than 242 tones are called as large-size RUs</a:t>
            </a:r>
          </a:p>
          <a:p>
            <a:pPr lvl="2"/>
            <a:r>
              <a:rPr lang="en-US" dirty="0" smtClean="0"/>
              <a:t>RU242, RU484, RU 996 and RU 996x2 are regarded as large size RUs</a:t>
            </a:r>
          </a:p>
          <a:p>
            <a:pPr lvl="1"/>
            <a:r>
              <a:rPr lang="en-US" dirty="0"/>
              <a:t>RUs  with </a:t>
            </a:r>
            <a:r>
              <a:rPr lang="en-US" dirty="0" smtClean="0"/>
              <a:t>less than 242 </a:t>
            </a:r>
            <a:r>
              <a:rPr lang="en-US" dirty="0"/>
              <a:t>tones as </a:t>
            </a:r>
            <a:r>
              <a:rPr lang="en-US" dirty="0" smtClean="0"/>
              <a:t>small-size RUs</a:t>
            </a:r>
          </a:p>
          <a:p>
            <a:pPr lvl="2"/>
            <a:r>
              <a:rPr lang="en-US" dirty="0" smtClean="0"/>
              <a:t>RU26, RU52 and RU106 are regarded small-size RUs </a:t>
            </a:r>
          </a:p>
          <a:p>
            <a:endParaRPr lang="en-US" dirty="0" smtClean="0"/>
          </a:p>
          <a:p>
            <a:r>
              <a:rPr lang="en-US" dirty="0"/>
              <a:t>General </a:t>
            </a:r>
            <a:r>
              <a:rPr lang="en-US" dirty="0" smtClean="0"/>
              <a:t>RU </a:t>
            </a:r>
            <a:r>
              <a:rPr lang="en-US" dirty="0"/>
              <a:t>Combination </a:t>
            </a:r>
            <a:r>
              <a:rPr lang="en-US" dirty="0" smtClean="0"/>
              <a:t>considerations:</a:t>
            </a:r>
          </a:p>
          <a:p>
            <a:pPr lvl="1"/>
            <a:r>
              <a:rPr lang="en-US" dirty="0" smtClean="0"/>
              <a:t>Do not combine small-size RUs with large-size RUs</a:t>
            </a:r>
          </a:p>
          <a:p>
            <a:pPr lvl="2"/>
            <a:r>
              <a:rPr lang="en-US" dirty="0" smtClean="0"/>
              <a:t>Small-size RUs combine with small-size RUs</a:t>
            </a:r>
          </a:p>
          <a:p>
            <a:pPr lvl="2"/>
            <a:r>
              <a:rPr lang="en-US" dirty="0" smtClean="0"/>
              <a:t>Large-size </a:t>
            </a:r>
            <a:r>
              <a:rPr lang="en-US" dirty="0"/>
              <a:t>RUs combine with </a:t>
            </a:r>
            <a:r>
              <a:rPr lang="en-US" dirty="0" smtClean="0"/>
              <a:t>large-size RUs 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49072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Considerations on Small-size RU </a:t>
            </a:r>
            <a:r>
              <a:rPr lang="en-US" sz="2400" dirty="0" smtClean="0"/>
              <a:t>Combination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328" y="1524000"/>
            <a:ext cx="7772400" cy="4572000"/>
          </a:xfrm>
        </p:spPr>
        <p:txBody>
          <a:bodyPr/>
          <a:lstStyle/>
          <a:p>
            <a:r>
              <a:rPr lang="en-US" dirty="0" smtClean="0"/>
              <a:t>It is not reasonable to combine small-size RUs across 20MHz boundary.   </a:t>
            </a:r>
          </a:p>
          <a:p>
            <a:pPr lvl="1"/>
            <a:r>
              <a:rPr lang="en-US" dirty="0" smtClean="0"/>
              <a:t>It only provides diversity gain, not enhancing spectral efficiency much. </a:t>
            </a:r>
          </a:p>
          <a:p>
            <a:pPr lvl="1"/>
            <a:r>
              <a:rPr lang="en-US" dirty="0" smtClean="0"/>
              <a:t>It will significantly increase the number of RU combinations.</a:t>
            </a:r>
          </a:p>
          <a:p>
            <a:r>
              <a:rPr lang="en-US" dirty="0" smtClean="0"/>
              <a:t>To reduce the number of RU combinations, for small-size RU combinations, only the combinations of contiguous small-size RUs should be introduced.</a:t>
            </a:r>
          </a:p>
          <a:p>
            <a:pPr lvl="1"/>
            <a:r>
              <a:rPr lang="en-US" dirty="0" smtClean="0"/>
              <a:t>Allowing non-contiguous small-size RU combinations only provides diversity gain, not spectral efficiency enhancement.</a:t>
            </a:r>
          </a:p>
          <a:p>
            <a:r>
              <a:rPr lang="en-US" dirty="0" smtClean="0"/>
              <a:t>RU combinations of RU26+RU26 and RU52+RU52 are not useful because </a:t>
            </a:r>
          </a:p>
          <a:p>
            <a:pPr lvl="1"/>
            <a:r>
              <a:rPr lang="en-US" dirty="0" smtClean="0"/>
              <a:t>Instead of allocating two RU26 to one STA, AP can allocate one RU52 to that station.</a:t>
            </a:r>
          </a:p>
          <a:p>
            <a:pPr lvl="1"/>
            <a:r>
              <a:rPr lang="en-US" dirty="0" smtClean="0"/>
              <a:t>Instead of </a:t>
            </a:r>
            <a:r>
              <a:rPr lang="en-US" dirty="0"/>
              <a:t>allocating two </a:t>
            </a:r>
            <a:r>
              <a:rPr lang="en-US" dirty="0" smtClean="0"/>
              <a:t>RU52 to one STA, AP can </a:t>
            </a:r>
            <a:r>
              <a:rPr lang="en-US" dirty="0" err="1"/>
              <a:t>can</a:t>
            </a:r>
            <a:r>
              <a:rPr lang="en-US" dirty="0"/>
              <a:t> allocate one </a:t>
            </a:r>
            <a:r>
              <a:rPr lang="en-US" dirty="0" smtClean="0"/>
              <a:t>RU106 to that station.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682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8176"/>
            <a:ext cx="7772400" cy="4383024"/>
          </a:xfrm>
        </p:spPr>
        <p:txBody>
          <a:bodyPr/>
          <a:lstStyle/>
          <a:p>
            <a:pPr marL="342900" lvl="2" indent="-342900"/>
            <a:r>
              <a:rPr lang="en-US" dirty="0"/>
              <a:t>For 20 and 40 MHz,  </a:t>
            </a:r>
            <a:r>
              <a:rPr lang="en-US" dirty="0" smtClean="0"/>
              <a:t>within 20MHz boundary, any contiguous RU26 and </a:t>
            </a:r>
            <a:r>
              <a:rPr lang="en-US" dirty="0"/>
              <a:t>RU106 </a:t>
            </a:r>
            <a:r>
              <a:rPr lang="en-US" dirty="0" smtClean="0"/>
              <a:t>can be combined.</a:t>
            </a:r>
          </a:p>
          <a:p>
            <a:pPr marL="342900" lvl="2" indent="-342900"/>
            <a:endParaRPr lang="en-US" dirty="0" smtClean="0"/>
          </a:p>
          <a:p>
            <a:pPr marL="342900" lvl="2" indent="-342900"/>
            <a:r>
              <a:rPr lang="en-US" dirty="0" smtClean="0"/>
              <a:t>For 80MHz, to reduce the combination mode, within each 20MHz, only one combination RU126+RU26 is introduced (</a:t>
            </a:r>
            <a:r>
              <a:rPr lang="en-US" dirty="0"/>
              <a:t>as colored in </a:t>
            </a:r>
            <a:r>
              <a:rPr lang="en-US" dirty="0" smtClean="0"/>
              <a:t>orange).</a:t>
            </a:r>
          </a:p>
          <a:p>
            <a:pPr marL="685800" lvl="3" indent="-342900"/>
            <a:r>
              <a:rPr lang="en-US" dirty="0" smtClean="0"/>
              <a:t>These combinations enhance the spectral efficiency for OFDMA cases with 8 users.</a:t>
            </a:r>
          </a:p>
          <a:p>
            <a:pPr marL="685800" lvl="3" indent="-342900"/>
            <a:endParaRPr lang="en-US" dirty="0"/>
          </a:p>
          <a:p>
            <a:pPr marL="685800" lvl="3" indent="-342900"/>
            <a:endParaRPr lang="en-US" dirty="0" smtClean="0"/>
          </a:p>
          <a:p>
            <a:pPr marL="685800" lvl="3" indent="-342900"/>
            <a:endParaRPr lang="en-US" dirty="0"/>
          </a:p>
          <a:p>
            <a:pPr marL="685800" lvl="3" indent="-342900"/>
            <a:endParaRPr lang="en-US" dirty="0" smtClean="0"/>
          </a:p>
          <a:p>
            <a:pPr marL="685800" lvl="3" indent="-342900"/>
            <a:endParaRPr lang="en-US" dirty="0"/>
          </a:p>
          <a:p>
            <a:pPr marL="685800" lvl="3" indent="-342900"/>
            <a:endParaRPr lang="en-US" dirty="0" smtClean="0"/>
          </a:p>
          <a:p>
            <a:pPr marL="342900" lvl="2" indent="-342900"/>
            <a:r>
              <a:rPr lang="en-US" dirty="0" smtClean="0"/>
              <a:t>For 160MHz BW, each 80MHz segment allows the same the combinations of </a:t>
            </a:r>
            <a:r>
              <a:rPr lang="en-US" dirty="0"/>
              <a:t>RU126+RU26</a:t>
            </a:r>
            <a:r>
              <a:rPr lang="en-US" dirty="0" smtClean="0"/>
              <a:t> as in 80MHz BW.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 on RU106 and RU26 combinations 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3200400"/>
            <a:ext cx="7857006" cy="1488331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336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961" y="868680"/>
            <a:ext cx="7772400" cy="609600"/>
          </a:xfrm>
        </p:spPr>
        <p:txBody>
          <a:bodyPr/>
          <a:lstStyle/>
          <a:p>
            <a:r>
              <a:rPr lang="en-US" dirty="0"/>
              <a:t>Proposal on </a:t>
            </a:r>
            <a:r>
              <a:rPr lang="en-US" dirty="0" smtClean="0"/>
              <a:t>RU52 </a:t>
            </a:r>
            <a:r>
              <a:rPr lang="en-US" dirty="0"/>
              <a:t>and RU26 combinations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1525" y="1645920"/>
            <a:ext cx="7772400" cy="1706880"/>
          </a:xfrm>
        </p:spPr>
        <p:txBody>
          <a:bodyPr/>
          <a:lstStyle/>
          <a:p>
            <a:r>
              <a:rPr lang="en-US" sz="1600" dirty="0" smtClean="0"/>
              <a:t>For 20MHz and 40MHz BW, the combination of contiguous inner RU52 with RU26 are introduced (as colored in blue).</a:t>
            </a:r>
          </a:p>
          <a:p>
            <a:r>
              <a:rPr lang="en-US" sz="1600" dirty="0" smtClean="0"/>
              <a:t>For 80MHz BW, to reduced the number of combinations, only the combinations helpful for punctured cases are introduced (as colored in Blue). </a:t>
            </a:r>
          </a:p>
          <a:p>
            <a:pPr marL="342900" lvl="2" indent="-342900"/>
            <a:r>
              <a:rPr lang="en-US" dirty="0"/>
              <a:t>For 160MHz BW, each 80MHz segment allows the same the combinations of </a:t>
            </a:r>
            <a:r>
              <a:rPr lang="en-US" dirty="0" smtClean="0"/>
              <a:t>RU52+RU26 </a:t>
            </a:r>
            <a:r>
              <a:rPr lang="en-US" dirty="0"/>
              <a:t>as in 80MHz BW.</a:t>
            </a:r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32669" y="3242808"/>
            <a:ext cx="7685087" cy="3317790"/>
          </a:xfrm>
          <a:prstGeom prst="rect">
            <a:avLst/>
          </a:prstGeom>
        </p:spPr>
      </p:pic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November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7329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altLang="zh-CN" sz="1800" dirty="0" smtClean="0"/>
              <a:t>Diversity Gain Evaluation for non-contiguous small RU combinations</a:t>
            </a: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066800"/>
            <a:ext cx="7772400" cy="2362200"/>
          </a:xfrm>
        </p:spPr>
        <p:txBody>
          <a:bodyPr/>
          <a:lstStyle/>
          <a:p>
            <a:r>
              <a:rPr lang="en-US" b="1" u="sng" dirty="0"/>
              <a:t>M-RU Assignment Mode</a:t>
            </a:r>
            <a:r>
              <a:rPr lang="en-US" dirty="0"/>
              <a:t>: (e.g. assume with BW20, only two RUs aggregated</a:t>
            </a:r>
            <a:r>
              <a:rPr lang="en-US" dirty="0" smtClean="0"/>
              <a:t>)</a:t>
            </a:r>
          </a:p>
          <a:p>
            <a:pPr lvl="1"/>
            <a:r>
              <a:rPr lang="en-US" altLang="zh-CN" sz="1600" b="1" dirty="0" smtClean="0"/>
              <a:t>Mode-0:  non-adaptive </a:t>
            </a:r>
            <a:r>
              <a:rPr lang="en-US" altLang="zh-CN" sz="1600" dirty="0" smtClean="0"/>
              <a:t>for RU106+RU26; adaptively switched between two RU52+RU26 combinations; </a:t>
            </a:r>
            <a:r>
              <a:rPr lang="en-US" altLang="zh-CN" sz="1600" b="1" u="sng" dirty="0" err="1" smtClean="0"/>
              <a:t>continous</a:t>
            </a:r>
            <a:endParaRPr lang="en-US" altLang="zh-CN" sz="1600" b="1" u="sng" dirty="0" smtClean="0"/>
          </a:p>
          <a:p>
            <a:pPr lvl="1"/>
            <a:r>
              <a:rPr lang="en-US" altLang="zh-CN" sz="1600" b="1" dirty="0" smtClean="0"/>
              <a:t>Mode-</a:t>
            </a:r>
            <a:r>
              <a:rPr lang="en-US" sz="1600" b="1" dirty="0" smtClean="0"/>
              <a:t>1</a:t>
            </a:r>
            <a:r>
              <a:rPr lang="en-US" sz="1600" b="1" dirty="0"/>
              <a:t>:  semi-adaptive:  </a:t>
            </a:r>
            <a:r>
              <a:rPr lang="en-US" sz="1600" dirty="0"/>
              <a:t>i.e. only larger RU (e.g. RU52) is adaptively selected; RU26 is selected adjacent with selected RU26; </a:t>
            </a:r>
            <a:r>
              <a:rPr lang="en-US" sz="1600" b="1" u="sng" dirty="0"/>
              <a:t>continuous</a:t>
            </a:r>
          </a:p>
          <a:p>
            <a:pPr lvl="1"/>
            <a:r>
              <a:rPr lang="en-US" sz="1600" b="1" dirty="0" smtClean="0"/>
              <a:t>Mode-2</a:t>
            </a:r>
            <a:r>
              <a:rPr lang="en-US" sz="1600" b="1" dirty="0"/>
              <a:t>:  full-adaptive:  </a:t>
            </a:r>
            <a:r>
              <a:rPr lang="en-US" sz="1600" dirty="0"/>
              <a:t>i.e. both RUs are adaptively selected with BW20; may </a:t>
            </a:r>
            <a:r>
              <a:rPr lang="en-US" sz="1600" b="1" u="sng" dirty="0"/>
              <a:t>non-continuous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52400" y="3505200"/>
            <a:ext cx="5047419" cy="3012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056141" y="3824272"/>
            <a:ext cx="85792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 smtClean="0">
                <a:solidFill>
                  <a:srgbClr val="FFC000"/>
                </a:solidFill>
              </a:rPr>
              <a:t>Mode-1</a:t>
            </a:r>
            <a:endParaRPr lang="en-US" sz="1600" b="1" dirty="0">
              <a:solidFill>
                <a:srgbClr val="FFC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793766" y="4122776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RU52</a:t>
            </a:r>
            <a:endParaRPr lang="en-US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232726" y="4532626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RU26</a:t>
            </a:r>
            <a:endParaRPr lang="en-US" b="1" dirty="0"/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14800" y="3581400"/>
            <a:ext cx="5257800" cy="2968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3" name="TextBox 12"/>
          <p:cNvSpPr txBox="1"/>
          <p:nvPr/>
        </p:nvSpPr>
        <p:spPr>
          <a:xfrm>
            <a:off x="6753631" y="3734289"/>
            <a:ext cx="941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dirty="0" smtClean="0">
                <a:solidFill>
                  <a:srgbClr val="FFC000"/>
                </a:solidFill>
              </a:rPr>
              <a:t>Mode-2</a:t>
            </a:r>
            <a:endParaRPr lang="en-US" sz="1800" b="1" dirty="0">
              <a:solidFill>
                <a:srgbClr val="FFC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8229600" y="4144538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RU52</a:t>
            </a:r>
            <a:endParaRPr lang="en-US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4906878" y="4162826"/>
            <a:ext cx="699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RU26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5359388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104722</TotalTime>
  <Words>1669</Words>
  <Application>Microsoft Office PowerPoint</Application>
  <PresentationFormat>On-screen Show (4:3)</PresentationFormat>
  <Paragraphs>257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5" baseType="lpstr">
      <vt:lpstr>Arial</vt:lpstr>
      <vt:lpstr>Times New Roman</vt:lpstr>
      <vt:lpstr>802-11-Submission</vt:lpstr>
      <vt:lpstr>Multiple RU Combinations for EHT</vt:lpstr>
      <vt:lpstr>Introduction</vt:lpstr>
      <vt:lpstr>Multiple RU Combination Design Principle</vt:lpstr>
      <vt:lpstr>Useful Scenarios of Small-size RU Combinations </vt:lpstr>
      <vt:lpstr>Considerations on RU Combination</vt:lpstr>
      <vt:lpstr>Considerations on Small-size RU Combination</vt:lpstr>
      <vt:lpstr>Proposal on RU106 and RU26 combinations </vt:lpstr>
      <vt:lpstr>Proposal on RU52 and RU26 combinations </vt:lpstr>
      <vt:lpstr>Diversity Gain Evaluation for non-contiguous small RU combinations</vt:lpstr>
      <vt:lpstr>RU52+RU26:  MCS4, BF/4x1</vt:lpstr>
      <vt:lpstr>RU52+RU26:  MCS7, BF/4x1</vt:lpstr>
      <vt:lpstr>RU52+RU26:  MCS4, BF/4x2</vt:lpstr>
      <vt:lpstr>RU52+RU26:  MCS7, BF/4x2</vt:lpstr>
      <vt:lpstr>RU106+RU26: MCS4, BF/4x1</vt:lpstr>
      <vt:lpstr>RU106+RU26: MCS7, BF/4x1</vt:lpstr>
      <vt:lpstr>RU106+RU26: MCS4, BF/4x2</vt:lpstr>
      <vt:lpstr>RU106+RU26: MCS7,BF/4x2</vt:lpstr>
      <vt:lpstr>Considerations on large-size RU combinations</vt:lpstr>
      <vt:lpstr>Considerations on large-size RU combinations (cont’s)</vt:lpstr>
      <vt:lpstr>Straw Poll #1</vt:lpstr>
      <vt:lpstr>Motion #1</vt:lpstr>
      <vt:lpstr>Straw Poll #2</vt:lpstr>
      <vt:lpstr>Motion #2</vt:lpstr>
      <vt:lpstr>Straw Poll #3</vt:lpstr>
      <vt:lpstr>Motion #3</vt:lpstr>
      <vt:lpstr>Straw Poll #4</vt:lpstr>
      <vt:lpstr>Motion #4</vt:lpstr>
      <vt:lpstr>Straw Poll #5</vt:lpstr>
      <vt:lpstr>Straw Poll #6</vt:lpstr>
      <vt:lpstr>Motion #6</vt:lpstr>
      <vt:lpstr>Straw Poll #7</vt:lpstr>
      <vt:lpstr>Motion #7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162</cp:revision>
  <cp:lastPrinted>1998-02-10T13:28:06Z</cp:lastPrinted>
  <dcterms:created xsi:type="dcterms:W3CDTF">2007-05-21T21:00:37Z</dcterms:created>
  <dcterms:modified xsi:type="dcterms:W3CDTF">2020-01-16T17:22:25Z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1825970692</vt:i4>
  </property>
  <property fmtid="{D5CDD505-2E9C-101B-9397-08002B2CF9AE}" pid="4" name="_EmailSubject">
    <vt:lpwstr>please replace the simulations results pages with your new results</vt:lpwstr>
  </property>
  <property fmtid="{D5CDD505-2E9C-101B-9397-08002B2CF9AE}" pid="5" name="_AuthorEmail">
    <vt:lpwstr>shengquan.hu@mediatek.com</vt:lpwstr>
  </property>
  <property fmtid="{D5CDD505-2E9C-101B-9397-08002B2CF9AE}" pid="6" name="_AuthorEmailDisplayName">
    <vt:lpwstr>Shengquan Hu</vt:lpwstr>
  </property>
</Properties>
</file>