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09" r:id="rId6"/>
    <p:sldId id="718" r:id="rId7"/>
    <p:sldId id="733" r:id="rId8"/>
    <p:sldId id="734" r:id="rId9"/>
    <p:sldId id="731" r:id="rId10"/>
    <p:sldId id="719" r:id="rId11"/>
    <p:sldId id="720" r:id="rId12"/>
    <p:sldId id="735" r:id="rId13"/>
    <p:sldId id="736" r:id="rId14"/>
    <p:sldId id="737" r:id="rId15"/>
    <p:sldId id="738" r:id="rId16"/>
    <p:sldId id="687" r:id="rId17"/>
    <p:sldId id="702" r:id="rId18"/>
    <p:sldId id="721" r:id="rId19"/>
    <p:sldId id="73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6D921B-48ED-4CB4-A7FA-02CF71A5E713}" v="22" dt="2020-01-16T19:55:00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68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B16D921B-48ED-4CB4-A7FA-02CF71A5E713}"/>
    <pc:docChg chg="undo custSel addSld modSld modMainMaster">
      <pc:chgData name="Abhishek Patil" userId="4a57f103-40b4-4474-a113-d3340a5396d8" providerId="ADAL" clId="{B16D921B-48ED-4CB4-A7FA-02CF71A5E713}" dt="2020-01-16T20:28:40.124" v="794" actId="20577"/>
      <pc:docMkLst>
        <pc:docMk/>
      </pc:docMkLst>
      <pc:sldChg chg="modSp">
        <pc:chgData name="Abhishek Patil" userId="4a57f103-40b4-4474-a113-d3340a5396d8" providerId="ADAL" clId="{B16D921B-48ED-4CB4-A7FA-02CF71A5E713}" dt="2020-01-15T23:10:23.209" v="636" actId="6549"/>
        <pc:sldMkLst>
          <pc:docMk/>
          <pc:sldMk cId="553013569" sldId="687"/>
        </pc:sldMkLst>
        <pc:spChg chg="mod">
          <ac:chgData name="Abhishek Patil" userId="4a57f103-40b4-4474-a113-d3340a5396d8" providerId="ADAL" clId="{B16D921B-48ED-4CB4-A7FA-02CF71A5E713}" dt="2020-01-15T23:10:23.209" v="636" actId="6549"/>
          <ac:spMkLst>
            <pc:docMk/>
            <pc:sldMk cId="553013569" sldId="687"/>
            <ac:spMk id="2" creationId="{DF9A9DB3-8345-4729-A75B-05E14BB64EF0}"/>
          </ac:spMkLst>
        </pc:spChg>
      </pc:sldChg>
      <pc:sldChg chg="modSp">
        <pc:chgData name="Abhishek Patil" userId="4a57f103-40b4-4474-a113-d3340a5396d8" providerId="ADAL" clId="{B16D921B-48ED-4CB4-A7FA-02CF71A5E713}" dt="2020-01-15T23:21:37.371" v="639" actId="20577"/>
        <pc:sldMkLst>
          <pc:docMk/>
          <pc:sldMk cId="373452520" sldId="709"/>
        </pc:sldMkLst>
        <pc:spChg chg="mod">
          <ac:chgData name="Abhishek Patil" userId="4a57f103-40b4-4474-a113-d3340a5396d8" providerId="ADAL" clId="{B16D921B-48ED-4CB4-A7FA-02CF71A5E713}" dt="2020-01-15T23:21:37.371" v="639" actId="20577"/>
          <ac:spMkLst>
            <pc:docMk/>
            <pc:sldMk cId="373452520" sldId="709"/>
            <ac:spMk id="2" creationId="{98EDF716-92F4-4B71-9E59-74051EDEF586}"/>
          </ac:spMkLst>
        </pc:spChg>
      </pc:sldChg>
      <pc:sldChg chg="modSp">
        <pc:chgData name="Abhishek Patil" userId="4a57f103-40b4-4474-a113-d3340a5396d8" providerId="ADAL" clId="{B16D921B-48ED-4CB4-A7FA-02CF71A5E713}" dt="2020-01-16T16:20:23.081" v="719" actId="313"/>
        <pc:sldMkLst>
          <pc:docMk/>
          <pc:sldMk cId="2405878686" sldId="718"/>
        </pc:sldMkLst>
        <pc:spChg chg="mod">
          <ac:chgData name="Abhishek Patil" userId="4a57f103-40b4-4474-a113-d3340a5396d8" providerId="ADAL" clId="{B16D921B-48ED-4CB4-A7FA-02CF71A5E713}" dt="2020-01-16T16:20:23.081" v="719" actId="313"/>
          <ac:spMkLst>
            <pc:docMk/>
            <pc:sldMk cId="2405878686" sldId="718"/>
            <ac:spMk id="2" creationId="{B2A9A686-DE21-4C01-833B-1614D6FDC6FF}"/>
          </ac:spMkLst>
        </pc:spChg>
      </pc:sldChg>
      <pc:sldChg chg="modSp">
        <pc:chgData name="Abhishek Patil" userId="4a57f103-40b4-4474-a113-d3340a5396d8" providerId="ADAL" clId="{B16D921B-48ED-4CB4-A7FA-02CF71A5E713}" dt="2020-01-09T23:09:16.893" v="556" actId="20577"/>
        <pc:sldMkLst>
          <pc:docMk/>
          <pc:sldMk cId="1356882637" sldId="719"/>
        </pc:sldMkLst>
        <pc:spChg chg="mod">
          <ac:chgData name="Abhishek Patil" userId="4a57f103-40b4-4474-a113-d3340a5396d8" providerId="ADAL" clId="{B16D921B-48ED-4CB4-A7FA-02CF71A5E713}" dt="2020-01-09T23:09:16.893" v="556" actId="20577"/>
          <ac:spMkLst>
            <pc:docMk/>
            <pc:sldMk cId="1356882637" sldId="719"/>
            <ac:spMk id="2" creationId="{779F2B3E-12A2-432C-8750-A47CE78E37C1}"/>
          </ac:spMkLst>
        </pc:spChg>
      </pc:sldChg>
      <pc:sldChg chg="modSp">
        <pc:chgData name="Abhishek Patil" userId="4a57f103-40b4-4474-a113-d3340a5396d8" providerId="ADAL" clId="{B16D921B-48ED-4CB4-A7FA-02CF71A5E713}" dt="2020-01-09T23:07:03.568" v="539" actId="20577"/>
        <pc:sldMkLst>
          <pc:docMk/>
          <pc:sldMk cId="175285375" sldId="721"/>
        </pc:sldMkLst>
        <pc:spChg chg="mod">
          <ac:chgData name="Abhishek Patil" userId="4a57f103-40b4-4474-a113-d3340a5396d8" providerId="ADAL" clId="{B16D921B-48ED-4CB4-A7FA-02CF71A5E713}" dt="2020-01-09T23:07:03.568" v="539" actId="20577"/>
          <ac:spMkLst>
            <pc:docMk/>
            <pc:sldMk cId="175285375" sldId="721"/>
            <ac:spMk id="5" creationId="{8C3AAB22-9B74-4836-B03C-3716F872E799}"/>
          </ac:spMkLst>
        </pc:spChg>
        <pc:graphicFrameChg chg="mod">
          <ac:chgData name="Abhishek Patil" userId="4a57f103-40b4-4474-a113-d3340a5396d8" providerId="ADAL" clId="{B16D921B-48ED-4CB4-A7FA-02CF71A5E713}" dt="2020-01-09T23:03:53" v="453"/>
          <ac:graphicFrameMkLst>
            <pc:docMk/>
            <pc:sldMk cId="175285375" sldId="721"/>
            <ac:graphicFrameMk id="6" creationId="{ADF18E72-51F7-4FD1-9392-DC3AA6D5E81D}"/>
          </ac:graphicFrameMkLst>
        </pc:graphicFrameChg>
      </pc:sldChg>
      <pc:sldChg chg="addSp delSp modSp">
        <pc:chgData name="Abhishek Patil" userId="4a57f103-40b4-4474-a113-d3340a5396d8" providerId="ADAL" clId="{B16D921B-48ED-4CB4-A7FA-02CF71A5E713}" dt="2020-01-10T00:40:25.568" v="619"/>
        <pc:sldMkLst>
          <pc:docMk/>
          <pc:sldMk cId="856297076" sldId="730"/>
        </pc:sldMkLst>
        <pc:spChg chg="del mod">
          <ac:chgData name="Abhishek Patil" userId="4a57f103-40b4-4474-a113-d3340a5396d8" providerId="ADAL" clId="{B16D921B-48ED-4CB4-A7FA-02CF71A5E713}" dt="2020-01-09T22:51:24.834" v="402" actId="478"/>
          <ac:spMkLst>
            <pc:docMk/>
            <pc:sldMk cId="856297076" sldId="730"/>
            <ac:spMk id="5" creationId="{02715109-E6D3-4C64-9231-B5E0ACD0B4C8}"/>
          </ac:spMkLst>
        </pc:spChg>
        <pc:spChg chg="add del mod">
          <ac:chgData name="Abhishek Patil" userId="4a57f103-40b4-4474-a113-d3340a5396d8" providerId="ADAL" clId="{B16D921B-48ED-4CB4-A7FA-02CF71A5E713}" dt="2020-01-09T22:51:28.023" v="404" actId="478"/>
          <ac:spMkLst>
            <pc:docMk/>
            <pc:sldMk cId="856297076" sldId="730"/>
            <ac:spMk id="6" creationId="{B99D7A6A-7325-4800-B529-7A9CB0639DD2}"/>
          </ac:spMkLst>
        </pc:spChg>
        <pc:spChg chg="add mod">
          <ac:chgData name="Abhishek Patil" userId="4a57f103-40b4-4474-a113-d3340a5396d8" providerId="ADAL" clId="{B16D921B-48ED-4CB4-A7FA-02CF71A5E713}" dt="2020-01-09T23:06:46.633" v="534" actId="20577"/>
          <ac:spMkLst>
            <pc:docMk/>
            <pc:sldMk cId="856297076" sldId="730"/>
            <ac:spMk id="8" creationId="{BD28DE14-70A5-4A7C-9C3D-2A32ABAD1502}"/>
          </ac:spMkLst>
        </pc:spChg>
        <pc:graphicFrameChg chg="mod">
          <ac:chgData name="Abhishek Patil" userId="4a57f103-40b4-4474-a113-d3340a5396d8" providerId="ADAL" clId="{B16D921B-48ED-4CB4-A7FA-02CF71A5E713}" dt="2020-01-10T00:40:25.568" v="619"/>
          <ac:graphicFrameMkLst>
            <pc:docMk/>
            <pc:sldMk cId="856297076" sldId="730"/>
            <ac:graphicFrameMk id="12" creationId="{F01BAFBC-B076-42C7-98D1-09AC71FCAD72}"/>
          </ac:graphicFrameMkLst>
        </pc:graphicFrameChg>
      </pc:sldChg>
      <pc:sldChg chg="modSp">
        <pc:chgData name="Abhishek Patil" userId="4a57f103-40b4-4474-a113-d3340a5396d8" providerId="ADAL" clId="{B16D921B-48ED-4CB4-A7FA-02CF71A5E713}" dt="2020-01-09T23:10:33.412" v="612" actId="20577"/>
        <pc:sldMkLst>
          <pc:docMk/>
          <pc:sldMk cId="3059075480" sldId="733"/>
        </pc:sldMkLst>
        <pc:spChg chg="mod">
          <ac:chgData name="Abhishek Patil" userId="4a57f103-40b4-4474-a113-d3340a5396d8" providerId="ADAL" clId="{B16D921B-48ED-4CB4-A7FA-02CF71A5E713}" dt="2020-01-09T23:10:33.412" v="612" actId="20577"/>
          <ac:spMkLst>
            <pc:docMk/>
            <pc:sldMk cId="3059075480" sldId="733"/>
            <ac:spMk id="2" creationId="{1E6322CD-71F5-4690-B39D-D9A299D72480}"/>
          </ac:spMkLst>
        </pc:spChg>
      </pc:sldChg>
      <pc:sldChg chg="modSp">
        <pc:chgData name="Abhishek Patil" userId="4a57f103-40b4-4474-a113-d3340a5396d8" providerId="ADAL" clId="{B16D921B-48ED-4CB4-A7FA-02CF71A5E713}" dt="2020-01-09T23:06:20.976" v="526" actId="20577"/>
        <pc:sldMkLst>
          <pc:docMk/>
          <pc:sldMk cId="1139544807" sldId="734"/>
        </pc:sldMkLst>
        <pc:spChg chg="mod">
          <ac:chgData name="Abhishek Patil" userId="4a57f103-40b4-4474-a113-d3340a5396d8" providerId="ADAL" clId="{B16D921B-48ED-4CB4-A7FA-02CF71A5E713}" dt="2020-01-09T23:06:20.976" v="526" actId="20577"/>
          <ac:spMkLst>
            <pc:docMk/>
            <pc:sldMk cId="1139544807" sldId="734"/>
            <ac:spMk id="2" creationId="{1697EDDE-F32A-4E27-9630-356AD5AE1D1F}"/>
          </ac:spMkLst>
        </pc:spChg>
      </pc:sldChg>
      <pc:sldChg chg="modSp">
        <pc:chgData name="Abhishek Patil" userId="4a57f103-40b4-4474-a113-d3340a5396d8" providerId="ADAL" clId="{B16D921B-48ED-4CB4-A7FA-02CF71A5E713}" dt="2020-01-16T17:20:08.560" v="766" actId="20577"/>
        <pc:sldMkLst>
          <pc:docMk/>
          <pc:sldMk cId="63324269" sldId="737"/>
        </pc:sldMkLst>
        <pc:spChg chg="mod">
          <ac:chgData name="Abhishek Patil" userId="4a57f103-40b4-4474-a113-d3340a5396d8" providerId="ADAL" clId="{B16D921B-48ED-4CB4-A7FA-02CF71A5E713}" dt="2020-01-16T17:20:08.560" v="766" actId="20577"/>
          <ac:spMkLst>
            <pc:docMk/>
            <pc:sldMk cId="63324269" sldId="737"/>
            <ac:spMk id="2" creationId="{3B9F9C78-8275-4CF9-9D10-E83C3499E8BE}"/>
          </ac:spMkLst>
        </pc:spChg>
      </pc:sldChg>
      <pc:sldChg chg="modSp add">
        <pc:chgData name="Abhishek Patil" userId="4a57f103-40b4-4474-a113-d3340a5396d8" providerId="ADAL" clId="{B16D921B-48ED-4CB4-A7FA-02CF71A5E713}" dt="2020-01-16T20:28:30.604" v="792" actId="20577"/>
        <pc:sldMkLst>
          <pc:docMk/>
          <pc:sldMk cId="3917965194" sldId="738"/>
        </pc:sldMkLst>
        <pc:spChg chg="mod">
          <ac:chgData name="Abhishek Patil" userId="4a57f103-40b4-4474-a113-d3340a5396d8" providerId="ADAL" clId="{B16D921B-48ED-4CB4-A7FA-02CF71A5E713}" dt="2020-01-16T20:28:30.604" v="792" actId="20577"/>
          <ac:spMkLst>
            <pc:docMk/>
            <pc:sldMk cId="3917965194" sldId="738"/>
            <ac:spMk id="2" creationId="{3B9F9C78-8275-4CF9-9D10-E83C3499E8BE}"/>
          </ac:spMkLst>
        </pc:spChg>
        <pc:spChg chg="mod">
          <ac:chgData name="Abhishek Patil" userId="4a57f103-40b4-4474-a113-d3340a5396d8" providerId="ADAL" clId="{B16D921B-48ED-4CB4-A7FA-02CF71A5E713}" dt="2020-01-16T19:54:03.777" v="773" actId="20577"/>
          <ac:spMkLst>
            <pc:docMk/>
            <pc:sldMk cId="3917965194" sldId="738"/>
            <ac:spMk id="5" creationId="{D1A95619-1B10-4501-9CDE-DF046F9F4FBA}"/>
          </ac:spMkLst>
        </pc:spChg>
      </pc:sldChg>
      <pc:sldMasterChg chg="modSp">
        <pc:chgData name="Abhishek Patil" userId="4a57f103-40b4-4474-a113-d3340a5396d8" providerId="ADAL" clId="{B16D921B-48ED-4CB4-A7FA-02CF71A5E713}" dt="2020-01-16T20:28:40.124" v="794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B16D921B-48ED-4CB4-A7FA-02CF71A5E713}" dt="2020-01-16T20:28:40.124" v="794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802.11-19/</a:t>
            </a:r>
            <a:r>
              <a:rPr lang="en-US" sz="18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1904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management–follow up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2019-11-08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CE0BE9-041C-46FA-BAEA-E13F1ACE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 STA of a non-AP MLD maintains its own power-state/mode on a link to which at least one TID is mapped?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86803-0162-4415-9F81-49F174270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6029-8DBD-4746-8710-CC9266FB0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E1FC26-96C9-4F8C-8402-2DEEDF36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73389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an AP MLD can recommend a non-AP MLD to use one or more links?</a:t>
            </a:r>
          </a:p>
          <a:p>
            <a:pPr lvl="1"/>
            <a:r>
              <a:rPr lang="en-US" dirty="0"/>
              <a:t>The AP’s indication could be carried in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 42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19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6332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the 11be SFD:</a:t>
            </a:r>
          </a:p>
          <a:p>
            <a:pPr lvl="1"/>
            <a:r>
              <a:rPr lang="en-US" dirty="0"/>
              <a:t>An AP MLD can recommend a non-AP MLD to use one or more enabled links?</a:t>
            </a:r>
          </a:p>
          <a:p>
            <a:pPr lvl="2"/>
            <a:r>
              <a:rPr lang="en-US" dirty="0"/>
              <a:t>The AP’s indication could be carried in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391796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  <a:p>
            <a:r>
              <a:rPr lang="en-US" sz="1800" dirty="0"/>
              <a:t>[5]: 11-19-0979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  <a:p>
            <a:r>
              <a:rPr lang="en-US" sz="1800" dirty="0"/>
              <a:t>[6]: 11-19-1528 Multi-Link Operation - Link Management (Abhishek Patil - Qualcomm)</a:t>
            </a:r>
          </a:p>
          <a:p>
            <a:r>
              <a:rPr lang="en-US" sz="1800" dirty="0"/>
              <a:t>[7]: 11-19-1526 Multi-Link Power-save (Abhishek Patil - Qualcomm)</a:t>
            </a:r>
          </a:p>
          <a:p>
            <a:r>
              <a:rPr lang="en-US" sz="1800" dirty="0"/>
              <a:t>[8]: 11-19-1525 Multi-Link Association (Abhishek Patil - Qualcomm)</a:t>
            </a:r>
          </a:p>
          <a:p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33F6D-4F65-416C-98AB-F1FD89C2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E60BC-4B01-464F-B564-05679DC18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3AAB22-9B74-4836-B03C-3716F872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wake-up signaling in an individually addressed frame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DF18E72-51F7-4FD1-9392-DC3AA6D5E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20097"/>
              </p:ext>
            </p:extLst>
          </p:nvPr>
        </p:nvGraphicFramePr>
        <p:xfrm>
          <a:off x="93513" y="2332139"/>
          <a:ext cx="8965821" cy="2617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0037994" imgH="2883057" progId="Visio.Drawing.11">
                  <p:embed/>
                </p:oleObj>
              </mc:Choice>
              <mc:Fallback>
                <p:oleObj name="Visio" r:id="rId3" imgW="10037994" imgH="2883057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DF18E72-51F7-4FD1-9392-DC3AA6D5E8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13" y="2332139"/>
                        <a:ext cx="8965821" cy="2617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8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6148D-014E-4ACB-AFB2-A9E33AEDA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198E5-2005-4D4F-9139-1BA24C7B1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01BAFBC-B076-42C7-98D1-09AC71FCA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327248"/>
              </p:ext>
            </p:extLst>
          </p:nvPr>
        </p:nvGraphicFramePr>
        <p:xfrm>
          <a:off x="53004" y="2508308"/>
          <a:ext cx="9037992" cy="2550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0848827" imgH="3061442" progId="Visio.Drawing.11">
                  <p:embed/>
                </p:oleObj>
              </mc:Choice>
              <mc:Fallback>
                <p:oleObj name="Visio" r:id="rId3" imgW="10848827" imgH="3061442" progId="Visio.Drawing.11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01BAFBC-B076-42C7-98D1-09AC71FCAD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04" y="2508308"/>
                        <a:ext cx="9037992" cy="2550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4">
            <a:extLst>
              <a:ext uri="{FF2B5EF4-FFF2-40B4-BE49-F238E27FC236}">
                <a16:creationId xmlns:a16="http://schemas.microsoft.com/office/drawing/2014/main" id="{BD28DE14-70A5-4A7C-9C3D-2A32ABAD1502}"/>
              </a:ext>
            </a:extLst>
          </p:cNvPr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/>
            <a:r>
              <a:rPr lang="en-US" kern="0" dirty="0"/>
              <a:t>Example of wake-up signaling in a group addressed frame</a:t>
            </a:r>
          </a:p>
        </p:txBody>
      </p:sp>
    </p:spTree>
    <p:extLst>
      <p:ext uri="{BB962C8B-B14F-4D97-AF65-F5344CB8AC3E}">
        <p14:creationId xmlns:p14="http://schemas.microsoft.com/office/powerpoint/2010/main" val="85629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Past contributions [1, 2, 4] have discussed the benefits of multi-link operation and have proposed a unified framework to support packet-level aggregation and dynamic transfer of a TID between links</a:t>
            </a:r>
          </a:p>
          <a:p>
            <a:endParaRPr lang="en-US" dirty="0"/>
          </a:p>
          <a:p>
            <a:r>
              <a:rPr lang="en-US" dirty="0"/>
              <a:t>Other presentation have proposed a single association for multi-link setup [1, 2, 3, 8]</a:t>
            </a:r>
          </a:p>
          <a:p>
            <a:endParaRPr lang="en-US" dirty="0"/>
          </a:p>
          <a:p>
            <a:r>
              <a:rPr lang="en-US" dirty="0"/>
              <a:t>Contributions [3, 5, 6] suggested the concept of link enablement and TID-to-link mapping</a:t>
            </a:r>
          </a:p>
          <a:p>
            <a:endParaRPr lang="en-US" dirty="0"/>
          </a:p>
          <a:p>
            <a:r>
              <a:rPr lang="en-US" dirty="0"/>
              <a:t>This contribution continues discussion on link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A9A686-DE21-4C01-833B-1614D6FD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912" y="1752600"/>
            <a:ext cx="7858060" cy="46146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Link setup</a:t>
            </a:r>
          </a:p>
          <a:p>
            <a:pPr marL="857250" lvl="1" indent="-457200"/>
            <a:r>
              <a:rPr lang="en-US" sz="1600" dirty="0"/>
              <a:t>Involves capability exchange, multi-link association, link configuration</a:t>
            </a:r>
          </a:p>
          <a:p>
            <a:pPr marL="857250" lvl="1" indent="-457200"/>
            <a:r>
              <a:rPr lang="en-US" sz="1600" dirty="0"/>
              <a:t>Exchanged parameters are valid through the context and duration of the ML association</a:t>
            </a:r>
          </a:p>
          <a:p>
            <a:pPr marL="857250" lvl="1" indent="-457200"/>
            <a:r>
              <a:rPr lang="en-US" sz="1600" dirty="0"/>
              <a:t>Initiated by a non-AP MLD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Multi-link TID-Link mapping procedure</a:t>
            </a:r>
          </a:p>
          <a:p>
            <a:pPr marL="857250" lvl="1" indent="-457200"/>
            <a:r>
              <a:rPr lang="en-US" sz="1600" dirty="0"/>
              <a:t>Established for each TID flow</a:t>
            </a:r>
          </a:p>
          <a:p>
            <a:pPr marL="857250" lvl="1" indent="-457200"/>
            <a:r>
              <a:rPr lang="en-US" sz="1600" dirty="0"/>
              <a:t>Dynamic (i.e., remapping)</a:t>
            </a:r>
          </a:p>
          <a:p>
            <a:pPr marL="1200150" lvl="2" indent="-457200"/>
            <a:r>
              <a:rPr lang="en-US" sz="1400" dirty="0"/>
              <a:t>Could change when a TID flow is started/terminated or other criteria</a:t>
            </a:r>
          </a:p>
          <a:p>
            <a:pPr marL="857250" lvl="1" indent="-457200"/>
            <a:r>
              <a:rPr lang="en-US" sz="1600" dirty="0"/>
              <a:t>Either AP or non-AP MLD could initiate (re)mapping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Power-save and Link expansion</a:t>
            </a:r>
          </a:p>
          <a:p>
            <a:pPr marL="857250" lvl="1" indent="-457200"/>
            <a:r>
              <a:rPr lang="en-US" sz="1600" dirty="0"/>
              <a:t>Non-AP MLD can transition to doze state on a link to conserve power (e.g., due to inactivity on that link)</a:t>
            </a:r>
          </a:p>
          <a:p>
            <a:pPr marL="1200150" lvl="2" indent="-457200"/>
            <a:r>
              <a:rPr lang="en-US" sz="1400" dirty="0"/>
              <a:t>Can use existing PS Poll/APSD trigger or upon receiving EOSP from AP</a:t>
            </a:r>
            <a:endParaRPr lang="en-US" sz="1400" strike="sngStrike" dirty="0"/>
          </a:p>
          <a:p>
            <a:pPr marL="857250" lvl="1" indent="-457200"/>
            <a:r>
              <a:rPr lang="en-US" sz="1600" dirty="0"/>
              <a:t>AP MLD can request wake up of dozing link(s) to expand to additional links quickly</a:t>
            </a:r>
          </a:p>
          <a:p>
            <a:pPr marL="1200150" lvl="2" indent="-457200"/>
            <a:r>
              <a:rPr lang="en-US" sz="1400" dirty="0"/>
              <a:t>Can use new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4AC663-4726-4EEE-B0CF-8C3976350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5AF68-9E3C-4E8E-98A1-2F126E49B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110053-1709-4B5D-9960-C6FA3820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 in link management</a:t>
            </a:r>
          </a:p>
        </p:txBody>
      </p:sp>
    </p:spTree>
    <p:extLst>
      <p:ext uri="{BB962C8B-B14F-4D97-AF65-F5344CB8AC3E}">
        <p14:creationId xmlns:p14="http://schemas.microsoft.com/office/powerpoint/2010/main" val="240587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6322CD-71F5-4690-B39D-D9A299D7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70" y="1821108"/>
            <a:ext cx="7858060" cy="4587249"/>
          </a:xfrm>
        </p:spPr>
        <p:txBody>
          <a:bodyPr/>
          <a:lstStyle/>
          <a:p>
            <a:r>
              <a:rPr lang="en-US" sz="2200" dirty="0"/>
              <a:t>Identifies the link(s) over which frames belonging to a TID can be transmitted</a:t>
            </a:r>
          </a:p>
          <a:p>
            <a:pPr lvl="1"/>
            <a:r>
              <a:rPr lang="en-US" sz="1800" dirty="0"/>
              <a:t>This could be a subset of links that are set up between the two entities during the multi-link association step</a:t>
            </a:r>
          </a:p>
          <a:p>
            <a:pPr lvl="1"/>
            <a:r>
              <a:rPr lang="en-US" sz="1800" dirty="0"/>
              <a:t>A link is enabled when at least one TID maps to it</a:t>
            </a:r>
          </a:p>
          <a:p>
            <a:endParaRPr lang="en-US" sz="2200" dirty="0"/>
          </a:p>
          <a:p>
            <a:r>
              <a:rPr lang="en-US" sz="2200" dirty="0"/>
              <a:t>Mapping could be performed during or after multi-link association</a:t>
            </a:r>
          </a:p>
          <a:p>
            <a:pPr lvl="1"/>
            <a:r>
              <a:rPr lang="en-US" sz="1800" dirty="0"/>
              <a:t>The mapping can be updated later via mgmt. signaling</a:t>
            </a:r>
          </a:p>
          <a:p>
            <a:endParaRPr lang="en-US" sz="2200" dirty="0"/>
          </a:p>
          <a:p>
            <a:r>
              <a:rPr lang="en-US" sz="2200" dirty="0"/>
              <a:t>Either peer could trigger an update (remapping)</a:t>
            </a:r>
          </a:p>
          <a:p>
            <a:pPr lvl="1"/>
            <a:r>
              <a:rPr lang="en-US" sz="1800" dirty="0"/>
              <a:t>Based on start of a new TID flow, or termination of an existing flow, or other criteria (such as changes in channel condition or load balancing)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765EAD-FEAA-47C3-A857-11B1C091F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1535A-7216-4DF6-BA50-82EE664D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373FF-7BAE-444C-8259-B3807A51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305907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7EDDE-F32A-4E27-9630-356AD5AE1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4545"/>
            <a:ext cx="7858060" cy="43776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non-AP MLD consumes power when monitoring a link</a:t>
            </a:r>
          </a:p>
          <a:p>
            <a:pPr lvl="1"/>
            <a:r>
              <a:rPr lang="en-US" dirty="0"/>
              <a:t>Therefore the framework must provide a mechanism for the non-AP MLD to save power</a:t>
            </a:r>
          </a:p>
          <a:p>
            <a:endParaRPr lang="en-US" dirty="0"/>
          </a:p>
          <a:p>
            <a:r>
              <a:rPr lang="en-US" dirty="0"/>
              <a:t>To achieve this, a non-AP MLD is not required to monitor more than one link during idle or light traffic conditions [7]</a:t>
            </a:r>
          </a:p>
          <a:p>
            <a:pPr lvl="1"/>
            <a:r>
              <a:rPr lang="en-US" dirty="0"/>
              <a:t>The non-AP MLD monitors a default link</a:t>
            </a:r>
          </a:p>
          <a:p>
            <a:pPr lvl="2"/>
            <a:r>
              <a:rPr lang="en-US" dirty="0"/>
              <a:t>Default link identified by TBD means</a:t>
            </a:r>
          </a:p>
          <a:p>
            <a:pPr lvl="1"/>
            <a:r>
              <a:rPr lang="en-US" dirty="0"/>
              <a:t>The STA instances on other links may enter doze state</a:t>
            </a:r>
          </a:p>
          <a:p>
            <a:endParaRPr lang="en-US" dirty="0"/>
          </a:p>
          <a:p>
            <a:r>
              <a:rPr lang="en-US" dirty="0"/>
              <a:t>An AP MLD is expected to monitor all the mapped links; therefore, the non-AP MLD can transmit UL to its associated AP MLD on any of the mapped link(s)</a:t>
            </a:r>
          </a:p>
          <a:p>
            <a:endParaRPr lang="en-US" dirty="0"/>
          </a:p>
          <a:p>
            <a:r>
              <a:rPr lang="en-US" dirty="0"/>
              <a:t>However, since a STA of a non-AP MLD may be in doze state, the AP MLD needs to provide an indication to the non-AP MLD when it intends to service it on a link other than the default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11AAC5-A2BE-4CA7-AE51-44AA31096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B79D9-E522-4928-B8A8-A6388AEB4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7B18933-2670-427B-9118-5574870F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Power-save</a:t>
            </a:r>
          </a:p>
        </p:txBody>
      </p:sp>
    </p:spTree>
    <p:extLst>
      <p:ext uri="{BB962C8B-B14F-4D97-AF65-F5344CB8AC3E}">
        <p14:creationId xmlns:p14="http://schemas.microsoft.com/office/powerpoint/2010/main" val="113954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dirty="0"/>
              <a:t>Each STA instance can utilize existing PS schemes (such as EOSP=1 or MORE=0 from AP or PM=1 during inactivity from non-AP) to transition to doze or awake state</a:t>
            </a:r>
          </a:p>
          <a:p>
            <a:pPr lvl="1"/>
            <a:r>
              <a:rPr lang="en-US" dirty="0"/>
              <a:t>STA instance on default link continues to monitor beacon</a:t>
            </a:r>
          </a:p>
          <a:p>
            <a:pPr lvl="2"/>
            <a:r>
              <a:rPr lang="en-US" dirty="0"/>
              <a:t>Default link identified by TBD mechanism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power-save</a:t>
            </a:r>
          </a:p>
        </p:txBody>
      </p:sp>
    </p:spTree>
    <p:extLst>
      <p:ext uri="{BB962C8B-B14F-4D97-AF65-F5344CB8AC3E}">
        <p14:creationId xmlns:p14="http://schemas.microsoft.com/office/powerpoint/2010/main" val="80037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AP MLD signals ‘wake-up’ of other link(s) via signaling on the default link.</a:t>
            </a:r>
          </a:p>
          <a:p>
            <a:endParaRPr lang="en-US" dirty="0"/>
          </a:p>
          <a:p>
            <a:r>
              <a:rPr lang="en-US" dirty="0"/>
              <a:t>The signaling could be carried in an individually addressed or a group addressed frame:</a:t>
            </a:r>
          </a:p>
          <a:p>
            <a:pPr lvl="1"/>
            <a:r>
              <a:rPr lang="en-US" dirty="0"/>
              <a:t>Individually addressed frame:</a:t>
            </a:r>
          </a:p>
          <a:p>
            <a:pPr lvl="2"/>
            <a:r>
              <a:rPr lang="en-US" dirty="0"/>
              <a:t>Similar to OM transition changes (i.e., takes effect at the end of the current TXOP)</a:t>
            </a:r>
          </a:p>
          <a:p>
            <a:pPr lvl="2"/>
            <a:r>
              <a:rPr lang="en-US" dirty="0"/>
              <a:t>Possible with A-Control-level signaling to indicate wake-up on another link</a:t>
            </a:r>
          </a:p>
          <a:p>
            <a:pPr lvl="1"/>
            <a:r>
              <a:rPr lang="en-US" dirty="0"/>
              <a:t>Group addressed frame:</a:t>
            </a:r>
          </a:p>
          <a:p>
            <a:pPr lvl="2"/>
            <a:r>
              <a:rPr lang="en-US" dirty="0"/>
              <a:t>Beacon indicates the link(s) on which the AP MLD is requesting the non-AP MLD to be in awake state </a:t>
            </a:r>
          </a:p>
          <a:p>
            <a:pPr lvl="3"/>
            <a:r>
              <a:rPr lang="en-US" dirty="0"/>
              <a:t>Per-link AID scheme could aid signaling of ‘wake-up’ via (existing) TIM element</a:t>
            </a:r>
          </a:p>
          <a:p>
            <a:endParaRPr lang="en-US" dirty="0"/>
          </a:p>
          <a:p>
            <a:r>
              <a:rPr lang="en-US" dirty="0"/>
              <a:t>Non-AP STA(s) on non-default link(s) can signal (e.g., PS-POLL) awake state</a:t>
            </a:r>
          </a:p>
          <a:p>
            <a:pPr lvl="1"/>
            <a:r>
              <a:rPr lang="en-US" dirty="0"/>
              <a:t>Alternatively, signaling on default link could indicate awake state of other link(s)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Wake Up</a:t>
            </a:r>
          </a:p>
        </p:txBody>
      </p:sp>
    </p:spTree>
    <p:extLst>
      <p:ext uri="{BB962C8B-B14F-4D97-AF65-F5344CB8AC3E}">
        <p14:creationId xmlns:p14="http://schemas.microsoft.com/office/powerpoint/2010/main" val="13568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B5781-51C5-40EA-B7D0-AFA4201F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clear delineation between link mapping and power-states of each link</a:t>
            </a:r>
          </a:p>
          <a:p>
            <a:pPr lvl="1"/>
            <a:r>
              <a:rPr lang="en-US" dirty="0"/>
              <a:t>Introduces the concept of a default link where the non-AP MLD, at the least, monitors APs beacons</a:t>
            </a:r>
          </a:p>
          <a:p>
            <a:pPr lvl="1"/>
            <a:r>
              <a:rPr lang="en-US" dirty="0"/>
              <a:t>Each non-AP STA instance performs transition to doze state based on activity on its affiliated link</a:t>
            </a:r>
          </a:p>
          <a:p>
            <a:pPr lvl="1"/>
            <a:r>
              <a:rPr lang="en-US" dirty="0"/>
              <a:t>Introduces cross-link wake-up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1E008-B26B-40D4-B137-75117A239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89341-06BB-48B7-9358-A04045E48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77F409-D2EF-4B5E-AA54-9D4A9A62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7662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the 802.11be amendment shall define signaling to map and dynamically remap a TID to one or more setup links?</a:t>
            </a:r>
          </a:p>
          <a:p>
            <a:pPr lvl="1"/>
            <a:r>
              <a:rPr lang="en-US" dirty="0"/>
              <a:t>Note: Exact signaling TBD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Props1.xml><?xml version="1.0" encoding="utf-8"?>
<ds:datastoreItem xmlns:ds="http://schemas.openxmlformats.org/officeDocument/2006/customXml" ds:itemID="{CD5CEB7B-D6B8-49E1-9F4B-1B029ED53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209786</TotalTime>
  <Words>1245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ACcord Submission Template</vt:lpstr>
      <vt:lpstr>Visio</vt:lpstr>
      <vt:lpstr>MLO: Link management–follow up</vt:lpstr>
      <vt:lpstr>Overview</vt:lpstr>
      <vt:lpstr>Steps involved in link management</vt:lpstr>
      <vt:lpstr>TID-to-Link Mapping</vt:lpstr>
      <vt:lpstr>Considerations on Power-save</vt:lpstr>
      <vt:lpstr>Per-link power-save</vt:lpstr>
      <vt:lpstr>Cross-link Wake Up</vt:lpstr>
      <vt:lpstr>Summary</vt:lpstr>
      <vt:lpstr>SP #1</vt:lpstr>
      <vt:lpstr>SP #2</vt:lpstr>
      <vt:lpstr>SP #3</vt:lpstr>
      <vt:lpstr>Motion</vt:lpstr>
      <vt:lpstr>References</vt:lpstr>
      <vt:lpstr>Appendix</vt:lpstr>
      <vt:lpstr>Example of wake-up signaling in an individually addressed frame</vt:lpstr>
      <vt:lpstr>PowerPoint Presentation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4451</cp:revision>
  <dcterms:created xsi:type="dcterms:W3CDTF">2012-05-29T15:24:34Z</dcterms:created>
  <dcterms:modified xsi:type="dcterms:W3CDTF">2020-01-16T20:28:42Z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