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87" r:id="rId4"/>
    <p:sldId id="288" r:id="rId5"/>
    <p:sldId id="270" r:id="rId6"/>
    <p:sldId id="272" r:id="rId7"/>
    <p:sldId id="275" r:id="rId8"/>
    <p:sldId id="273" r:id="rId9"/>
    <p:sldId id="276" r:id="rId10"/>
    <p:sldId id="284" r:id="rId11"/>
    <p:sldId id="277" r:id="rId12"/>
    <p:sldId id="274" r:id="rId13"/>
    <p:sldId id="278" r:id="rId14"/>
    <p:sldId id="28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2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Jult</a:t>
            </a:r>
            <a:r>
              <a:rPr lang="en-US" dirty="0"/>
              <a:t>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802.11-19/1900r3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 Security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38637"/>
              </p:ext>
            </p:extLst>
          </p:nvPr>
        </p:nvGraphicFramePr>
        <p:xfrm>
          <a:off x="514350" y="2273300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3300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a link identifier and a direction bit in the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Nonce needs to be unique for the peer MLDs that share the same 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the length of the Nonce the same because the length is highly optimized for encryption computation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puncture the link identifier and direction bit into the current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strict requirements to contain all 48 bits of the TA.  Justifications can be found in RFC 3610 Chapter 5 (Nonce Suggestions; last paragraph) for CCM and NIST SP 800-38D chapter 8.2.1 for GCM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 the current security level (A1-A4 fields protected like today)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same or different link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Implementation modification to the Nonce input is needed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54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mandate separate MAC addresses per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clean solution. Can reuse all CCMP/GCMP for both unicast and group-addressed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Excludes cases where only one MAC address is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Forces different link MAC addresses so more MAC addresses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4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MLA Operation, we presented some security issues associated with unicast and group-addressed frames that are specific to MLA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presented some options to solve these issues for MLA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69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b="0" dirty="0"/>
              <a:t>Do you support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After multi-link setup between two MLDs, a single PMK/PTKSA and PN space are established, maintained and used across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5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b="0" dirty="0"/>
              <a:t>Do you support the following?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An AP MLD uses </a:t>
            </a:r>
            <a:r>
              <a:rPr lang="en-US" b="0" dirty="0"/>
              <a:t>different MAC addresses on each link?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1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the following 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Recap of current MLA architecture proposal and focus on the </a:t>
            </a:r>
            <a:r>
              <a:rPr lang="en-US" dirty="0">
                <a:solidFill>
                  <a:srgbClr val="0070C0"/>
                </a:solidFill>
              </a:rPr>
              <a:t>link MAC addresses</a:t>
            </a:r>
            <a:r>
              <a:rPr lang="en-US" dirty="0"/>
              <a:t> and the </a:t>
            </a:r>
            <a:r>
              <a:rPr lang="en-US" dirty="0">
                <a:solidFill>
                  <a:srgbClr val="0070C0"/>
                </a:solidFill>
              </a:rPr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some considerations and proposals on MLA security for group-addressed and unicast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5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Current MLA Architecture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52770"/>
            <a:ext cx="4648199" cy="47194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MLD has a single </a:t>
            </a:r>
            <a:r>
              <a:rPr lang="en-US" b="0" dirty="0">
                <a:solidFill>
                  <a:srgbClr val="0070C0"/>
                </a:solidFill>
              </a:rPr>
              <a:t>MAC-SAP </a:t>
            </a:r>
            <a:r>
              <a:rPr lang="en-US" b="0" dirty="0"/>
              <a:t>that interfaces with upper layers</a:t>
            </a:r>
            <a:endParaRPr lang="en-US" b="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MLD has a unique </a:t>
            </a:r>
            <a:r>
              <a:rPr lang="en-US" b="0" dirty="0">
                <a:solidFill>
                  <a:srgbClr val="0070C0"/>
                </a:solidFill>
              </a:rPr>
              <a:t>MLD Address </a:t>
            </a:r>
            <a:r>
              <a:rPr lang="en-US" b="0" dirty="0"/>
              <a:t>to identify the MLD instance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STA (link) has its own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could be the same or different between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could be the same or different than the upper MAC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A37CBA-2CAF-4BD6-B1D1-71CC1A4BB98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65675" y="2030413"/>
          <a:ext cx="3894138" cy="279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3" imgW="4267328" imgH="3066908" progId="Visio.Drawing.11">
                  <p:embed/>
                </p:oleObj>
              </mc:Choice>
              <mc:Fallback>
                <p:oleObj name="Visio" r:id="rId3" imgW="4267328" imgH="3066908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CA37CBA-2CAF-4BD6-B1D1-71CC1A4BB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5675" y="2030413"/>
                        <a:ext cx="3894138" cy="2795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96B129FF-5DA4-488B-924E-9A92913B61FB}"/>
              </a:ext>
            </a:extLst>
          </p:cNvPr>
          <p:cNvSpPr/>
          <p:nvPr/>
        </p:nvSpPr>
        <p:spPr>
          <a:xfrm>
            <a:off x="8616447" y="2696554"/>
            <a:ext cx="147550" cy="867941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4272A0-5C03-4DB3-9335-89EF2567B184}"/>
              </a:ext>
            </a:extLst>
          </p:cNvPr>
          <p:cNvSpPr/>
          <p:nvPr/>
        </p:nvSpPr>
        <p:spPr>
          <a:xfrm>
            <a:off x="8606003" y="3912936"/>
            <a:ext cx="157993" cy="533495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6AB715-B189-4ADD-B62D-555A1E39D403}"/>
              </a:ext>
            </a:extLst>
          </p:cNvPr>
          <p:cNvSpPr txBox="1"/>
          <p:nvPr/>
        </p:nvSpPr>
        <p:spPr>
          <a:xfrm rot="16200000">
            <a:off x="8508403" y="2950474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Upper MAC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B44709-B176-4CA5-B04B-F895E1707C23}"/>
              </a:ext>
            </a:extLst>
          </p:cNvPr>
          <p:cNvSpPr txBox="1"/>
          <p:nvPr/>
        </p:nvSpPr>
        <p:spPr>
          <a:xfrm rot="16200000">
            <a:off x="8508186" y="3999633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Lower MAC</a:t>
            </a:r>
          </a:p>
        </p:txBody>
      </p:sp>
    </p:spTree>
    <p:extLst>
      <p:ext uri="{BB962C8B-B14F-4D97-AF65-F5344CB8AC3E}">
        <p14:creationId xmlns:p14="http://schemas.microsoft.com/office/powerpoint/2010/main" val="390056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Current MLA Architecture recap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336229"/>
            <a:ext cx="7770813" cy="4800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Upper-MAC maintains the following, shared by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BA session, single SN space (per TID)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 MPDUs can be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retx</a:t>
            </a:r>
            <a:r>
              <a:rPr lang="en-US" dirty="0"/>
              <a:t> on any link and have a common BA scoreboard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Association and security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multi-link association established via signaling over a single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4-way handshake to establish a single (common) security context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PN (per MLD)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Helps maintain existing data reception processes on the receiver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i.e., Replay check follows reordering based on common SN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replay detection block follows reordering and BA block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13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MLA Security Context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For simplicity we propose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single key set (i.e., PTK, </a:t>
            </a:r>
            <a:r>
              <a:rPr lang="en-US" b="0" dirty="0" err="1"/>
              <a:t>etc</a:t>
            </a:r>
            <a:r>
              <a:rPr lang="en-US" b="0" dirty="0"/>
              <a:t>) applied to all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Either individual per-link GTK/IGTK or a single GTK/IGTK (more on later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PTK generated using the MLD addresses of  the two peer entities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MLD address servers as a common address for all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 this over using a link MAC address because the link may be disabled at times after association whereas the MLD address is always there regardless of the state of the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6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Group-Addressed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Currently, for link-specific group-addressed frames (e.g., robust management frames) uses Broadcast/multicast integrity protocol (BIP)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BIP, a 48-bit IPN (IGTK PN) is used for replay attack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AAD uses FC, A1, A2, and A3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Problem: A2 may be identical between two links in MLA; Hence the AAD will not be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link-specific group-addressed frame transmitted on one link may be replayed on another link and still be accepted by the STA on the other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02DB-5EAE-43F6-BE2A-8887E2D5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7387"/>
          </a:xfrm>
        </p:spPr>
        <p:txBody>
          <a:bodyPr/>
          <a:lstStyle/>
          <a:p>
            <a:r>
              <a:rPr lang="en-US" dirty="0"/>
              <a:t>Security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04BF-63DF-4CDE-8619-3B5D4AAAC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31" y="1452562"/>
            <a:ext cx="800893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for an MLD of an AP to use different link MAC addresses on each radio. Use a single GTK/IGTK for all the links (or alternatively use one GTK/IGTK per link)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the AAD and it works for legacy STAs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requirement of using different link MAC addresses. Legacy STAs on one link will know the GTK of the STAs associated in the other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one IGTK per link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AAD. If re-key is needed on one link, only the STAs on that link needs to be re-keyed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more keys to maintain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 Option 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56322-9375-43DA-A1FF-FA41CB27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16D82-59B9-4FF1-B096-3E35F9A42A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3313E3-F02A-4643-AB7E-DBB23F1FA1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7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for single-link, CCMP/GCMP use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CCMP Nonce = Nonce flags ||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GCMP Nonce =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AAD uses A1/A2/A3/A4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Next, we explore whether existing CCMP/GCMP derivation can be reused for MLA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using the link MAC addresses as A1-A3 like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18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 violation of the spec per sub-clause 12.5.3.1</a:t>
            </a:r>
          </a:p>
          <a:p>
            <a:pPr marL="400050" lvl="1" indent="0"/>
            <a:r>
              <a:rPr lang="en-US" sz="1200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550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8727</TotalTime>
  <Words>1176</Words>
  <Application>Microsoft Office PowerPoint</Application>
  <PresentationFormat>On-screen Show (4:3)</PresentationFormat>
  <Paragraphs>138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Visio</vt:lpstr>
      <vt:lpstr>MLA Security Considerations</vt:lpstr>
      <vt:lpstr>Introduction</vt:lpstr>
      <vt:lpstr>Current MLA Architecture recap</vt:lpstr>
      <vt:lpstr>Current MLA Architecture recap (cont’d)</vt:lpstr>
      <vt:lpstr>MLA Security Context Considerations</vt:lpstr>
      <vt:lpstr>Group-Addressed Frames Considerations</vt:lpstr>
      <vt:lpstr>Security Options</vt:lpstr>
      <vt:lpstr>Unicast Frames Considerations</vt:lpstr>
      <vt:lpstr>Unicast Frames Considerations (Cont’d)</vt:lpstr>
      <vt:lpstr>Security Options</vt:lpstr>
      <vt:lpstr>Security Options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132</cp:revision>
  <cp:lastPrinted>1601-01-01T00:00:00Z</cp:lastPrinted>
  <dcterms:created xsi:type="dcterms:W3CDTF">2019-06-07T21:10:12Z</dcterms:created>
  <dcterms:modified xsi:type="dcterms:W3CDTF">2020-01-10T18:37:32Z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-287866159</vt:i4>
  </property>
  <property fmtid="{D5CDD505-2E9C-101B-9397-08002B2CF9AE}" pid="3" name="_NewReviewCycle">
    <vt:lpwstr/>
  </property>
  <property fmtid="{D5CDD505-2E9C-101B-9397-08002B2CF9AE}" pid="4" name="_EmailSubject">
    <vt:lpwstr>[EXT] RE: 11be</vt:lpwstr>
  </property>
  <property fmtid="{D5CDD505-2E9C-101B-9397-08002B2CF9AE}" pid="5" name="_AuthorEmail">
    <vt:lpwstr>dho@qti.qualcomm.com</vt:lpwstr>
  </property>
  <property fmtid="{D5CDD505-2E9C-101B-9397-08002B2CF9AE}" pid="6" name="_AuthorEmailDisplayName">
    <vt:lpwstr>Duncan Ho</vt:lpwstr>
  </property>
</Properties>
</file>