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5" r:id="rId14"/>
    <p:sldId id="291" r:id="rId15"/>
    <p:sldId id="296" r:id="rId16"/>
    <p:sldId id="297"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14" d="100"/>
          <a:sy n="114" d="100"/>
        </p:scale>
        <p:origin x="131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MLA </a:t>
            </a:r>
            <a:r>
              <a:rPr lang="en-GB" dirty="0"/>
              <a:t>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92"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MAC address of each affiliated AP within an AP MLD shall be different from each other unless the affiliated APs cannot perform simultaneous Tx/Rx operation (e.g., due to near band in-device interference), in which case the MAC address properties are TBD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727" y="766970"/>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 non-AP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7151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SP4</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Motion 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dirty="0"/>
              <a:t>Move to add the following text to the 11be SFD:</a:t>
            </a:r>
          </a:p>
          <a:p>
            <a:pPr marL="0" indent="0"/>
            <a:endParaRPr lang="en-US" sz="2000" dirty="0"/>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marL="800100" lvl="1" indent="-342900">
              <a:buFontTx/>
              <a:buChar char="-"/>
            </a:pPr>
            <a:r>
              <a:rPr lang="en-US" dirty="0"/>
              <a:t>Y:</a:t>
            </a:r>
          </a:p>
          <a:p>
            <a:pPr marL="800100" lvl="1" indent="-342900">
              <a:buFontTx/>
              <a:buChar char="-"/>
            </a:pPr>
            <a:r>
              <a:rPr lang="en-US" dirty="0"/>
              <a:t>N:</a:t>
            </a:r>
          </a:p>
          <a:p>
            <a:pPr marL="800100" lvl="1" indent="-342900">
              <a:buFontTx/>
              <a:buChar char="-"/>
            </a:pPr>
            <a:r>
              <a:rPr lang="en-US" dirty="0"/>
              <a:t>A:</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56966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Motion 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460914"/>
            <a:ext cx="8305799" cy="4630116"/>
          </a:xfrm>
        </p:spPr>
        <p:txBody>
          <a:bodyPr/>
          <a:lstStyle/>
          <a:p>
            <a:r>
              <a:rPr lang="en-US" sz="2000" dirty="0"/>
              <a:t>Move to add the following text to the 11be SFD:</a:t>
            </a:r>
          </a:p>
          <a:p>
            <a:endParaRPr lang="en-US" sz="2000" dirty="0"/>
          </a:p>
          <a:p>
            <a:pPr>
              <a:buFont typeface="Arial" panose="020B0604020202020204" pitchFamily="34" charset="0"/>
              <a:buChar char="•"/>
            </a:pPr>
            <a:r>
              <a:rPr lang="en-US" sz="2000" b="0" dirty="0"/>
              <a:t>The MAC address of each affiliated AP within an AP MLD shall be different from each other unless the affiliated APs cannot perform simultaneous Tx/Rx operation (e.g., due to near band in-device interference), in which case the MAC address properties are TBD</a:t>
            </a:r>
          </a:p>
          <a:p>
            <a:pPr>
              <a:buFont typeface="Arial" panose="020B0604020202020204" pitchFamily="34" charset="0"/>
              <a:buChar char="•"/>
            </a:pPr>
            <a:endParaRPr lang="en-US" sz="2000" b="0" dirty="0"/>
          </a:p>
          <a:p>
            <a:pPr marL="400050" lvl="1" indent="0"/>
            <a:r>
              <a:rPr lang="en-US" sz="1800" b="0" dirty="0"/>
              <a:t>Note: it is TBD whether we allow the operation of an AP MLD without simultaneous Tx/Rx operation</a:t>
            </a:r>
          </a:p>
          <a:p>
            <a:pPr>
              <a:buFont typeface="Arial" panose="020B0604020202020204" pitchFamily="34" charset="0"/>
              <a:buChar char="•"/>
            </a:pPr>
            <a:endParaRPr lang="en-US" sz="2000" b="0" dirty="0"/>
          </a:p>
          <a:p>
            <a:pPr marL="800100" lvl="1" indent="-342900">
              <a:buFontTx/>
              <a:buChar char="-"/>
            </a:pPr>
            <a:r>
              <a:rPr lang="en-US" dirty="0"/>
              <a:t>Y:</a:t>
            </a:r>
          </a:p>
          <a:p>
            <a:pPr marL="800100" lvl="1" indent="-342900">
              <a:buFontTx/>
              <a:buChar char="-"/>
            </a:pPr>
            <a:r>
              <a:rPr lang="en-US" dirty="0"/>
              <a:t>N:</a:t>
            </a:r>
          </a:p>
          <a:p>
            <a:pPr marL="800100" lvl="1" indent="-342900">
              <a:buFontTx/>
              <a:buChar char="-"/>
            </a:pPr>
            <a:r>
              <a:rPr lang="en-US" dirty="0"/>
              <a:t>A:</a:t>
            </a:r>
          </a:p>
          <a:p>
            <a:pPr>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0844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302"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address should be the LAN MAC address of the MLD (i.e., M in the figure) for other devices on the same LAN to communicate with</a:t>
            </a:r>
          </a:p>
          <a:p>
            <a:pPr>
              <a:buFont typeface="Arial" panose="020B0604020202020204" pitchFamily="34" charset="0"/>
              <a:buChar char="•"/>
            </a:pPr>
            <a:r>
              <a:rPr lang="en-US" b="0" dirty="0"/>
              <a:t>The MLD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a:t>
            </a:r>
            <a:r>
              <a:rPr lang="en-US" b="0" dirty="0"/>
              <a:t>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10286</TotalTime>
  <Words>1207</Words>
  <Application>Microsoft Office PowerPoint</Application>
  <PresentationFormat>On-screen Show (4:3)</PresentationFormat>
  <Paragraphs>152</Paragraphs>
  <Slides>16</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2"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Address Considerations</vt:lpstr>
      <vt:lpstr>Link MAC Address Considerations for AP MLD</vt:lpstr>
      <vt:lpstr>Link MAC Address Considerations for AP MLD (Cont’d)</vt:lpstr>
      <vt:lpstr>Link MAC Address Considerations for non-AP MLD</vt:lpstr>
      <vt:lpstr>Usage of the MLD Address</vt:lpstr>
      <vt:lpstr>Conclusion</vt:lpstr>
      <vt:lpstr>SP1</vt:lpstr>
      <vt:lpstr>SP2</vt:lpstr>
      <vt:lpstr>SP3</vt:lpstr>
      <vt:lpstr>SP4</vt:lpstr>
      <vt:lpstr>Motion 1</vt:lpstr>
      <vt:lpstr>Motion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190</cp:revision>
  <cp:lastPrinted>1601-01-01T00:00:00Z</cp:lastPrinted>
  <dcterms:created xsi:type="dcterms:W3CDTF">2019-06-07T21:10:12Z</dcterms:created>
  <dcterms:modified xsi:type="dcterms:W3CDTF">2020-01-16T22:07:21Z</dcterms:modified>
</cp:coreProperties>
</file>