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1"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14" d="100"/>
          <a:sy n="114" d="100"/>
        </p:scale>
        <p:origin x="131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69"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An 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79"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address should be the LAN MAC address of the MLD (i.e., M in the figure) for other devices on the same LAN to communicate with</a:t>
            </a:r>
          </a:p>
          <a:p>
            <a:pPr>
              <a:buFont typeface="Arial" panose="020B0604020202020204" pitchFamily="34" charset="0"/>
              <a:buChar char="•"/>
            </a:pPr>
            <a:r>
              <a:rPr lang="en-US" b="0" dirty="0"/>
              <a:t>The MLD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a:t>
            </a:r>
            <a:r>
              <a:rPr lang="en-US" b="0" dirty="0"/>
              <a:t>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7823</TotalTime>
  <Words>985</Words>
  <Application>Microsoft Office PowerPoint</Application>
  <PresentationFormat>On-screen Show (4:3)</PresentationFormat>
  <Paragraphs>120</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Address Considerations</vt:lpstr>
      <vt:lpstr>Link MAC Address Considerations for AP MLD</vt:lpstr>
      <vt:lpstr>Link MAC Address Considerations for AP MLD (Cont’d)</vt:lpstr>
      <vt:lpstr>Link MAC Address Considerations for non-AP MLD</vt:lpstr>
      <vt:lpstr>Usage of the MLD Address</vt:lpstr>
      <vt:lpstr>Conclusion</vt:lpstr>
      <vt:lpstr>SP1</vt:lpstr>
      <vt:lpstr>SP2</vt:lpstr>
      <vt:lpstr>SP3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169</cp:revision>
  <cp:lastPrinted>1601-01-01T00:00:00Z</cp:lastPrinted>
  <dcterms:created xsi:type="dcterms:W3CDTF">2019-06-07T21:10:12Z</dcterms:created>
  <dcterms:modified xsi:type="dcterms:W3CDTF">2020-01-10T18:36:28Z</dcterms:modified>
</cp:coreProperties>
</file>