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89" r:id="rId3"/>
    <p:sldId id="267" r:id="rId4"/>
    <p:sldId id="269" r:id="rId5"/>
    <p:sldId id="273" r:id="rId6"/>
    <p:sldId id="284" r:id="rId7"/>
    <p:sldId id="286" r:id="rId8"/>
    <p:sldId id="290" r:id="rId9"/>
    <p:sldId id="292" r:id="rId10"/>
    <p:sldId id="279" r:id="rId11"/>
    <p:sldId id="293" r:id="rId12"/>
    <p:sldId id="294" r:id="rId13"/>
    <p:sldId id="291"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uncan Ho" initials="DH" lastIdx="3" clrIdx="0">
    <p:extLst>
      <p:ext uri="{19B8F6BF-5375-455C-9EA6-DF929625EA0E}">
        <p15:presenceInfo xmlns:p15="http://schemas.microsoft.com/office/powerpoint/2012/main" userId="S::dho@qti.qualcomm.com::cdbbd64b-6b86-4896-aca0-3d41c31076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79" autoAdjust="0"/>
    <p:restoredTop sz="94660"/>
  </p:normalViewPr>
  <p:slideViewPr>
    <p:cSldViewPr>
      <p:cViewPr varScale="1">
        <p:scale>
          <a:sx n="114" d="100"/>
          <a:sy n="114" d="100"/>
        </p:scale>
        <p:origin x="1314"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err="1"/>
              <a:t>Jult</a:t>
            </a:r>
            <a:r>
              <a:rPr lang="en-US" dirty="0"/>
              <a:t> 2019</a:t>
            </a:r>
            <a:endParaRPr lang="en-GB" dirty="0"/>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802.11-19/1899r2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MLA MAC Addresses Considerations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2020-01-09</a:t>
            </a:r>
          </a:p>
        </p:txBody>
      </p:sp>
      <p:graphicFrame>
        <p:nvGraphicFramePr>
          <p:cNvPr id="3075" name="Object 3"/>
          <p:cNvGraphicFramePr>
            <a:graphicFrameLocks noChangeAspect="1"/>
          </p:cNvGraphicFramePr>
          <p:nvPr>
            <p:extLst>
              <p:ext uri="{D42A27DB-BD31-4B8C-83A1-F6EECF244321}">
                <p14:modId xmlns:p14="http://schemas.microsoft.com/office/powerpoint/2010/main" val="3023238637"/>
              </p:ext>
            </p:extLst>
          </p:nvPr>
        </p:nvGraphicFramePr>
        <p:xfrm>
          <a:off x="514350" y="2273300"/>
          <a:ext cx="8070850" cy="2476500"/>
        </p:xfrm>
        <a:graphic>
          <a:graphicData uri="http://schemas.openxmlformats.org/presentationml/2006/ole">
            <mc:AlternateContent xmlns:mc="http://schemas.openxmlformats.org/markup-compatibility/2006">
              <mc:Choice xmlns:v="urn:schemas-microsoft-com:vml" Requires="v">
                <p:oleObj spid="_x0000_s3267"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2273300"/>
                        <a:ext cx="807085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Conclusion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452770"/>
            <a:ext cx="7770813" cy="4719429"/>
          </a:xfrm>
        </p:spPr>
        <p:txBody>
          <a:bodyPr/>
          <a:lstStyle/>
          <a:p>
            <a:pPr>
              <a:buFont typeface="Arial" panose="020B0604020202020204" pitchFamily="34" charset="0"/>
              <a:buChar char="•"/>
            </a:pPr>
            <a:r>
              <a:rPr lang="en-US" b="0" dirty="0"/>
              <a:t>We presented some considerations of MLA MAC addresses</a:t>
            </a:r>
          </a:p>
          <a:p>
            <a:pPr>
              <a:buFont typeface="Arial" panose="020B0604020202020204" pitchFamily="34" charset="0"/>
              <a:buChar char="•"/>
            </a:pPr>
            <a:r>
              <a:rPr lang="en-US" b="0" dirty="0"/>
              <a:t>Conclusions:</a:t>
            </a:r>
          </a:p>
          <a:p>
            <a:pPr lvl="1">
              <a:buFont typeface="Arial" panose="020B0604020202020204" pitchFamily="34" charset="0"/>
              <a:buChar char="•"/>
            </a:pPr>
            <a:r>
              <a:rPr lang="en-US" b="0" dirty="0"/>
              <a:t>The MAC addresses sent OTA are the link MAC addresses</a:t>
            </a:r>
          </a:p>
          <a:p>
            <a:pPr lvl="1">
              <a:buFont typeface="Arial" panose="020B0604020202020204" pitchFamily="34" charset="0"/>
              <a:buChar char="•"/>
            </a:pPr>
            <a:r>
              <a:rPr lang="en-US" dirty="0"/>
              <a:t>AP MLD</a:t>
            </a:r>
            <a:r>
              <a:rPr lang="en-US" b="0" dirty="0"/>
              <a:t> uses different MAC addresses on each link</a:t>
            </a:r>
          </a:p>
          <a:p>
            <a:pPr lvl="1">
              <a:buFont typeface="Arial" panose="020B0604020202020204" pitchFamily="34" charset="0"/>
              <a:buChar char="•"/>
            </a:pPr>
            <a:r>
              <a:rPr lang="en-US" b="0" dirty="0"/>
              <a:t>Non-AP MLD may use same or different MAC addresses on each link</a:t>
            </a:r>
          </a:p>
          <a:p>
            <a:pPr lvl="1">
              <a:buFont typeface="Arial" panose="020B0604020202020204" pitchFamily="34" charset="0"/>
              <a:buChar char="•"/>
            </a:pPr>
            <a:r>
              <a:rPr lang="en-US" dirty="0"/>
              <a:t>An MLD MAC address may be the same as one of the MAC Addresses of the STAs that are affiliated with the MLD</a:t>
            </a:r>
            <a:endParaRPr lang="en-US"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95884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value of the RA/TA fields sent over-the-air in the MAC header of a frame is the MAC address of the STA affiliated with the MLD corresponding to that link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49219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SP2</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An AP MLD uses different MAC addresses on each STA affiliated with it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946911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SP3</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sz="2000" b="0" dirty="0"/>
              <a:t>Do you support the following?</a:t>
            </a:r>
          </a:p>
          <a:p>
            <a:pPr>
              <a:buFont typeface="Arial" panose="020B0604020202020204" pitchFamily="34" charset="0"/>
              <a:buChar char="•"/>
            </a:pPr>
            <a:r>
              <a:rPr lang="en-US" sz="2000" b="0" dirty="0"/>
              <a:t>The block ack agreement that is negotiated between two MLDs for a TID is identified using &lt;originator MLD address, recipient MLD address, TID&gt;</a:t>
            </a:r>
          </a:p>
          <a:p>
            <a:pPr marL="0" indent="0"/>
            <a:endParaRPr lang="en-US" sz="2000" b="0" dirty="0"/>
          </a:p>
          <a:p>
            <a:pPr marL="0" indent="0"/>
            <a:r>
              <a:rPr lang="en-US" sz="1600" b="0" dirty="0"/>
              <a:t>NOTE: The value of the RA/TA sent over-the-air in the MAC header of a frame is the MAC address of the STA affiliated with the MLD corresponding to that link</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93871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Introduction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70949" y="1524000"/>
            <a:ext cx="8002101" cy="4511038"/>
          </a:xfrm>
        </p:spPr>
        <p:txBody>
          <a:bodyPr/>
          <a:lstStyle/>
          <a:p>
            <a:pPr>
              <a:buFont typeface="Arial" panose="020B0604020202020204" pitchFamily="34" charset="0"/>
              <a:buChar char="•"/>
            </a:pPr>
            <a:r>
              <a:rPr lang="en-US" dirty="0"/>
              <a:t>We discuss the following in this presentation</a:t>
            </a:r>
          </a:p>
          <a:p>
            <a:pPr lvl="1">
              <a:buFont typeface="Arial" panose="020B0604020202020204" pitchFamily="34" charset="0"/>
              <a:buChar char="•"/>
            </a:pPr>
            <a:r>
              <a:rPr lang="en-US" dirty="0"/>
              <a:t>Recap of current MLA architecture proposal and focus on the </a:t>
            </a:r>
            <a:r>
              <a:rPr lang="en-US" dirty="0">
                <a:solidFill>
                  <a:srgbClr val="0070C0"/>
                </a:solidFill>
              </a:rPr>
              <a:t>link MAC addresses</a:t>
            </a:r>
            <a:r>
              <a:rPr lang="en-US" dirty="0"/>
              <a:t> and the </a:t>
            </a:r>
            <a:r>
              <a:rPr lang="en-US" dirty="0">
                <a:solidFill>
                  <a:srgbClr val="0070C0"/>
                </a:solidFill>
              </a:rPr>
              <a:t>MLD MAC address</a:t>
            </a:r>
          </a:p>
          <a:p>
            <a:pPr lvl="1">
              <a:buFont typeface="Arial" panose="020B0604020202020204" pitchFamily="34" charset="0"/>
              <a:buChar char="•"/>
            </a:pPr>
            <a:r>
              <a:rPr lang="en-US" dirty="0"/>
              <a:t>Present some considerations and proposals on the MAC addresses on the AP side</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647560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685800"/>
          </a:xfrm>
        </p:spPr>
        <p:txBody>
          <a:bodyPr/>
          <a:lstStyle/>
          <a:p>
            <a:r>
              <a:rPr lang="en-US" dirty="0"/>
              <a:t>Current MLA Architecture recap</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381000" y="1452770"/>
            <a:ext cx="4648199" cy="4719429"/>
          </a:xfrm>
        </p:spPr>
        <p:txBody>
          <a:bodyPr/>
          <a:lstStyle/>
          <a:p>
            <a:pPr>
              <a:buFont typeface="Arial" panose="020B0604020202020204" pitchFamily="34" charset="0"/>
              <a:buChar char="•"/>
            </a:pPr>
            <a:r>
              <a:rPr lang="en-US" b="0" dirty="0"/>
              <a:t>Each MLD has a single </a:t>
            </a:r>
            <a:r>
              <a:rPr lang="en-US" b="0" dirty="0">
                <a:solidFill>
                  <a:srgbClr val="0070C0"/>
                </a:solidFill>
              </a:rPr>
              <a:t>MAC-SAP </a:t>
            </a:r>
            <a:r>
              <a:rPr lang="en-US" b="0" dirty="0"/>
              <a:t>that interfaces with upper layers</a:t>
            </a:r>
            <a:endParaRPr lang="en-US" b="0" dirty="0">
              <a:solidFill>
                <a:srgbClr val="0070C0"/>
              </a:solidFill>
            </a:endParaRPr>
          </a:p>
          <a:p>
            <a:pPr>
              <a:buFont typeface="Arial" panose="020B0604020202020204" pitchFamily="34" charset="0"/>
              <a:buChar char="•"/>
            </a:pPr>
            <a:r>
              <a:rPr lang="en-US" b="0" dirty="0"/>
              <a:t>MLD has a unique </a:t>
            </a:r>
            <a:r>
              <a:rPr lang="en-US" b="0" dirty="0">
                <a:solidFill>
                  <a:srgbClr val="0070C0"/>
                </a:solidFill>
              </a:rPr>
              <a:t>MLD MAC Address </a:t>
            </a:r>
            <a:r>
              <a:rPr lang="en-US" b="0" dirty="0"/>
              <a:t>to identify the MLD instance</a:t>
            </a:r>
          </a:p>
          <a:p>
            <a:pPr>
              <a:buFont typeface="Arial" panose="020B0604020202020204" pitchFamily="34" charset="0"/>
              <a:buChar char="•"/>
            </a:pPr>
            <a:r>
              <a:rPr lang="en-US" b="0" dirty="0"/>
              <a:t>Each STA (link) has its own MAC Address</a:t>
            </a:r>
          </a:p>
          <a:p>
            <a:pPr lvl="1">
              <a:buFont typeface="Arial" panose="020B0604020202020204" pitchFamily="34" charset="0"/>
              <a:buChar char="•"/>
            </a:pPr>
            <a:r>
              <a:rPr lang="en-US" dirty="0"/>
              <a:t>They could be the same or different between links</a:t>
            </a:r>
          </a:p>
          <a:p>
            <a:pPr lvl="1">
              <a:buFont typeface="Arial" panose="020B0604020202020204" pitchFamily="34" charset="0"/>
              <a:buChar char="•"/>
            </a:pPr>
            <a:r>
              <a:rPr lang="en-US" dirty="0"/>
              <a:t>They could be the same or different than the upper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graphicFrame>
        <p:nvGraphicFramePr>
          <p:cNvPr id="8" name="Object 7">
            <a:extLst>
              <a:ext uri="{FF2B5EF4-FFF2-40B4-BE49-F238E27FC236}">
                <a16:creationId xmlns:a16="http://schemas.microsoft.com/office/drawing/2014/main" id="{2CA37CBA-2CAF-4BD6-B1D1-71CC1A4BB989}"/>
              </a:ext>
            </a:extLst>
          </p:cNvPr>
          <p:cNvGraphicFramePr>
            <a:graphicFrameLocks noChangeAspect="1"/>
          </p:cNvGraphicFramePr>
          <p:nvPr>
            <p:extLst>
              <p:ext uri="{D42A27DB-BD31-4B8C-83A1-F6EECF244321}">
                <p14:modId xmlns:p14="http://schemas.microsoft.com/office/powerpoint/2010/main" val="2291386233"/>
              </p:ext>
            </p:extLst>
          </p:nvPr>
        </p:nvGraphicFramePr>
        <p:xfrm>
          <a:off x="4765675" y="2030413"/>
          <a:ext cx="3894138" cy="2795587"/>
        </p:xfrm>
        <a:graphic>
          <a:graphicData uri="http://schemas.openxmlformats.org/presentationml/2006/ole">
            <mc:AlternateContent xmlns:mc="http://schemas.openxmlformats.org/markup-compatibility/2006">
              <mc:Choice xmlns:v="urn:schemas-microsoft-com:vml" Requires="v">
                <p:oleObj spid="_x0000_s4277" name="Visio" r:id="rId3" imgW="4267328" imgH="3066908" progId="Visio.Drawing.11">
                  <p:embed/>
                </p:oleObj>
              </mc:Choice>
              <mc:Fallback>
                <p:oleObj name="Visio" r:id="rId3" imgW="4267328" imgH="3066908" progId="Visio.Drawing.11">
                  <p:embed/>
                  <p:pic>
                    <p:nvPicPr>
                      <p:cNvPr id="5" name="Object 4">
                        <a:extLst>
                          <a:ext uri="{FF2B5EF4-FFF2-40B4-BE49-F238E27FC236}">
                            <a16:creationId xmlns:a16="http://schemas.microsoft.com/office/drawing/2014/main" id="{C99B70F1-8D4C-4DC0-9092-3A4A904D79DC}"/>
                          </a:ext>
                        </a:extLst>
                      </p:cNvPr>
                      <p:cNvPicPr/>
                      <p:nvPr/>
                    </p:nvPicPr>
                    <p:blipFill>
                      <a:blip r:embed="rId4"/>
                      <a:stretch>
                        <a:fillRect/>
                      </a:stretch>
                    </p:blipFill>
                    <p:spPr>
                      <a:xfrm>
                        <a:off x="4765675" y="2030413"/>
                        <a:ext cx="3894138" cy="2795587"/>
                      </a:xfrm>
                      <a:prstGeom prst="rect">
                        <a:avLst/>
                      </a:prstGeom>
                    </p:spPr>
                  </p:pic>
                </p:oleObj>
              </mc:Fallback>
            </mc:AlternateContent>
          </a:graphicData>
        </a:graphic>
      </p:graphicFrame>
      <p:sp>
        <p:nvSpPr>
          <p:cNvPr id="9" name="Right Brace 8">
            <a:extLst>
              <a:ext uri="{FF2B5EF4-FFF2-40B4-BE49-F238E27FC236}">
                <a16:creationId xmlns:a16="http://schemas.microsoft.com/office/drawing/2014/main" id="{96B129FF-5DA4-488B-924E-9A92913B61FB}"/>
              </a:ext>
            </a:extLst>
          </p:cNvPr>
          <p:cNvSpPr/>
          <p:nvPr/>
        </p:nvSpPr>
        <p:spPr>
          <a:xfrm>
            <a:off x="8616447" y="2696554"/>
            <a:ext cx="147550" cy="867941"/>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ight Brace 9">
            <a:extLst>
              <a:ext uri="{FF2B5EF4-FFF2-40B4-BE49-F238E27FC236}">
                <a16:creationId xmlns:a16="http://schemas.microsoft.com/office/drawing/2014/main" id="{104272A0-5C03-4DB3-9335-89EF2567B184}"/>
              </a:ext>
            </a:extLst>
          </p:cNvPr>
          <p:cNvSpPr/>
          <p:nvPr/>
        </p:nvSpPr>
        <p:spPr>
          <a:xfrm>
            <a:off x="8606003" y="3912936"/>
            <a:ext cx="157993" cy="533495"/>
          </a:xfrm>
          <a:prstGeom prst="rightBrace">
            <a:avLst/>
          </a:prstGeom>
          <a:ln w="12700" cap="rnd">
            <a:solidFill>
              <a:schemeClr val="accent6">
                <a:lumMod val="60000"/>
                <a:lumOff val="40000"/>
              </a:schemeClr>
            </a:solidFill>
            <a:round/>
            <a:headEnd w="lg" len="lg"/>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TextBox 10">
            <a:extLst>
              <a:ext uri="{FF2B5EF4-FFF2-40B4-BE49-F238E27FC236}">
                <a16:creationId xmlns:a16="http://schemas.microsoft.com/office/drawing/2014/main" id="{456AB715-B189-4ADD-B62D-555A1E39D403}"/>
              </a:ext>
            </a:extLst>
          </p:cNvPr>
          <p:cNvSpPr txBox="1"/>
          <p:nvPr/>
        </p:nvSpPr>
        <p:spPr>
          <a:xfrm rot="16200000">
            <a:off x="8508403" y="2950474"/>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Upper MAC</a:t>
            </a:r>
          </a:p>
        </p:txBody>
      </p:sp>
      <p:sp>
        <p:nvSpPr>
          <p:cNvPr id="12" name="TextBox 11">
            <a:extLst>
              <a:ext uri="{FF2B5EF4-FFF2-40B4-BE49-F238E27FC236}">
                <a16:creationId xmlns:a16="http://schemas.microsoft.com/office/drawing/2014/main" id="{58B44709-B176-4CA5-B04B-F895E1707C23}"/>
              </a:ext>
            </a:extLst>
          </p:cNvPr>
          <p:cNvSpPr txBox="1"/>
          <p:nvPr/>
        </p:nvSpPr>
        <p:spPr>
          <a:xfrm rot="16200000">
            <a:off x="8508186" y="3999633"/>
            <a:ext cx="938398"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rPr>
              <a:t>Lower MAC</a:t>
            </a:r>
          </a:p>
        </p:txBody>
      </p:sp>
    </p:spTree>
    <p:extLst>
      <p:ext uri="{BB962C8B-B14F-4D97-AF65-F5344CB8AC3E}">
        <p14:creationId xmlns:p14="http://schemas.microsoft.com/office/powerpoint/2010/main" val="2512062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Current MLA Architecture recap (cont’d)</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4699" y="1336229"/>
            <a:ext cx="7770813" cy="4800598"/>
          </a:xfrm>
        </p:spPr>
        <p:txBody>
          <a:bodyPr/>
          <a:lstStyle/>
          <a:p>
            <a:pPr>
              <a:buFont typeface="Arial" panose="020B0604020202020204" pitchFamily="34" charset="0"/>
              <a:buChar char="•"/>
            </a:pPr>
            <a:r>
              <a:rPr lang="en-US" dirty="0"/>
              <a:t>Upper-MAC maintains the following, shared by all links</a:t>
            </a:r>
          </a:p>
          <a:p>
            <a:pPr lvl="1">
              <a:buFont typeface="Arial" panose="020B0604020202020204" pitchFamily="34" charset="0"/>
              <a:buChar char="•"/>
            </a:pPr>
            <a:r>
              <a:rPr lang="en-US" dirty="0"/>
              <a:t>MLD MAC address</a:t>
            </a:r>
          </a:p>
          <a:p>
            <a:pPr lvl="1">
              <a:buFont typeface="Arial" panose="020B0604020202020204" pitchFamily="34" charset="0"/>
              <a:buChar char="•"/>
            </a:pPr>
            <a:r>
              <a:rPr lang="en-US" dirty="0"/>
              <a:t>Single BA session, single SN space (per TID)</a:t>
            </a:r>
          </a:p>
          <a:p>
            <a:pPr lvl="2">
              <a:buFont typeface="Arial" panose="020B0604020202020204" pitchFamily="34" charset="0"/>
              <a:buChar char="•"/>
            </a:pPr>
            <a:r>
              <a:rPr lang="en-US" dirty="0"/>
              <a:t>So MPDUs can be </a:t>
            </a:r>
            <a:r>
              <a:rPr lang="en-US" dirty="0" err="1"/>
              <a:t>tx</a:t>
            </a:r>
            <a:r>
              <a:rPr lang="en-US" dirty="0"/>
              <a:t>/</a:t>
            </a:r>
            <a:r>
              <a:rPr lang="en-US" dirty="0" err="1"/>
              <a:t>retx</a:t>
            </a:r>
            <a:r>
              <a:rPr lang="en-US" dirty="0"/>
              <a:t> on any link and have a common BA scoreboard</a:t>
            </a:r>
          </a:p>
          <a:p>
            <a:pPr lvl="1">
              <a:buFont typeface="Arial" panose="020B0604020202020204" pitchFamily="34" charset="0"/>
              <a:buChar char="•"/>
            </a:pPr>
            <a:r>
              <a:rPr lang="en-US" dirty="0"/>
              <a:t>Single Association and security context</a:t>
            </a:r>
          </a:p>
          <a:p>
            <a:pPr lvl="2">
              <a:buFont typeface="Arial" panose="020B0604020202020204" pitchFamily="34" charset="0"/>
              <a:buChar char="•"/>
            </a:pPr>
            <a:r>
              <a:rPr lang="en-US" dirty="0"/>
              <a:t>Single multi-link association established via signaling over a single link</a:t>
            </a:r>
          </a:p>
          <a:p>
            <a:pPr lvl="2">
              <a:buFont typeface="Arial" panose="020B0604020202020204" pitchFamily="34" charset="0"/>
              <a:buChar char="•"/>
            </a:pPr>
            <a:r>
              <a:rPr lang="en-US" dirty="0"/>
              <a:t>Single 4-way handshake to establish a single (common) security context </a:t>
            </a:r>
          </a:p>
          <a:p>
            <a:pPr lvl="1">
              <a:buFont typeface="Arial" panose="020B0604020202020204" pitchFamily="34" charset="0"/>
              <a:buChar char="•"/>
            </a:pPr>
            <a:r>
              <a:rPr lang="en-US" dirty="0"/>
              <a:t>Single PN (per MLD)</a:t>
            </a:r>
          </a:p>
          <a:p>
            <a:pPr lvl="2">
              <a:buFont typeface="Arial" panose="020B0604020202020204" pitchFamily="34" charset="0"/>
              <a:buChar char="•"/>
            </a:pPr>
            <a:r>
              <a:rPr lang="en-US" dirty="0"/>
              <a:t>Helps maintain existing data reception processes on the receiver</a:t>
            </a:r>
          </a:p>
          <a:p>
            <a:pPr lvl="3">
              <a:buFont typeface="Arial" panose="020B0604020202020204" pitchFamily="34" charset="0"/>
              <a:buChar char="•"/>
            </a:pPr>
            <a:r>
              <a:rPr lang="en-US" dirty="0"/>
              <a:t>i.e., Replay check follows reordering based on common SN</a:t>
            </a:r>
          </a:p>
          <a:p>
            <a:pPr lvl="2">
              <a:buFont typeface="Arial" panose="020B0604020202020204" pitchFamily="34" charset="0"/>
              <a:buChar char="•"/>
            </a:pPr>
            <a:r>
              <a:rPr lang="en-US" dirty="0"/>
              <a:t>Single replay detection block follows reordering and BA block</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8549440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MLD MAC Address Considerations</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96912" y="1585201"/>
            <a:ext cx="7770813" cy="4497387"/>
          </a:xfrm>
        </p:spPr>
        <p:txBody>
          <a:bodyPr/>
          <a:lstStyle/>
          <a:p>
            <a:pPr>
              <a:buFont typeface="Arial" panose="020B0604020202020204" pitchFamily="34" charset="0"/>
              <a:buChar char="•"/>
            </a:pPr>
            <a:r>
              <a:rPr lang="en-US" b="0" dirty="0"/>
              <a:t>A single MLD MAC address should be the LAN MAC address of the MLD (i.e., M in the figure) for other devices on the same LAN to communicate with</a:t>
            </a:r>
          </a:p>
          <a:p>
            <a:pPr>
              <a:buFont typeface="Arial" panose="020B0604020202020204" pitchFamily="34" charset="0"/>
              <a:buChar char="•"/>
            </a:pPr>
            <a:r>
              <a:rPr lang="en-US" b="0" dirty="0"/>
              <a:t>The MLD MAC address needs to be a unique value (e.g., EIU-48) between MLDs.  It can be one of the following:</a:t>
            </a:r>
          </a:p>
          <a:p>
            <a:pPr lvl="1">
              <a:buFont typeface="Arial" panose="020B0604020202020204" pitchFamily="34" charset="0"/>
              <a:buChar char="•"/>
            </a:pPr>
            <a:r>
              <a:rPr lang="en-US" dirty="0"/>
              <a:t>Set to a value completely independent of any of the link MAC address</a:t>
            </a:r>
          </a:p>
          <a:p>
            <a:pPr lvl="1">
              <a:buFont typeface="Arial" panose="020B0604020202020204" pitchFamily="34" charset="0"/>
              <a:buChar char="•"/>
            </a:pPr>
            <a:r>
              <a:rPr lang="en-US" dirty="0"/>
              <a:t>Set to the link MAC address of one of the links e.g., M=x and (</a:t>
            </a:r>
            <a:r>
              <a:rPr lang="en-US" dirty="0" err="1"/>
              <a:t>x≠y</a:t>
            </a:r>
            <a:r>
              <a:rPr lang="en-US" dirty="0"/>
              <a:t> or x=y)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241180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69426" y="831851"/>
            <a:ext cx="7770813" cy="838200"/>
          </a:xfrm>
        </p:spPr>
        <p:txBody>
          <a:bodyPr/>
          <a:lstStyle/>
          <a:p>
            <a:r>
              <a:rPr lang="en-US" dirty="0">
                <a:solidFill>
                  <a:schemeClr val="tx1"/>
                </a:solidFill>
              </a:rPr>
              <a:t>Link MAC Address Considerations for 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981200"/>
            <a:ext cx="7770813" cy="4179815"/>
          </a:xfrm>
        </p:spPr>
        <p:txBody>
          <a:bodyPr/>
          <a:lstStyle/>
          <a:p>
            <a:pPr>
              <a:buFont typeface="Arial" panose="020B0604020202020204" pitchFamily="34" charset="0"/>
              <a:buChar char="•"/>
            </a:pPr>
            <a:r>
              <a:rPr lang="en-US" b="0" dirty="0"/>
              <a:t>The link MAC addresses should be different to avoid confusing the legacy clients</a:t>
            </a:r>
          </a:p>
          <a:p>
            <a:pPr marL="800100" lvl="1" indent="-342900">
              <a:buFont typeface="Courier New" panose="02070309020205020404" pitchFamily="49" charset="0"/>
              <a:buChar char="o"/>
            </a:pPr>
            <a:r>
              <a:rPr lang="en-US" dirty="0"/>
              <a:t>Beacon uses link MAC address</a:t>
            </a:r>
          </a:p>
          <a:p>
            <a:pPr marL="800100" lvl="1" indent="-342900">
              <a:buFont typeface="Courier New" panose="02070309020205020404" pitchFamily="49" charset="0"/>
              <a:buChar char="o"/>
            </a:pPr>
            <a:r>
              <a:rPr lang="en-US" dirty="0"/>
              <a:t>BSS Color uses link MAC address. Otherwise the colors of the BSSs on two different bands will be the same from the same MLD. Each link will need to have its own color</a:t>
            </a:r>
          </a:p>
          <a:p>
            <a:pPr>
              <a:buFont typeface="Arial" panose="020B0604020202020204" pitchFamily="34" charset="0"/>
              <a:buChar char="•"/>
            </a:pPr>
            <a:r>
              <a:rPr lang="en-US" b="0" dirty="0"/>
              <a:t>Have to be different in non-</a:t>
            </a:r>
            <a:r>
              <a:rPr lang="en-US" b="0" dirty="0" err="1"/>
              <a:t>colocated</a:t>
            </a:r>
            <a:r>
              <a:rPr lang="en-US" b="0" dirty="0"/>
              <a:t> case when two APs use the </a:t>
            </a:r>
            <a:r>
              <a:rPr lang="en-US" b="0" u="sng" dirty="0"/>
              <a:t>same channel </a:t>
            </a:r>
            <a:r>
              <a:rPr lang="en-US" b="0" dirty="0"/>
              <a:t>on the two links on the same client (so their beacons won’t confuse the client)</a:t>
            </a:r>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375692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AP MLD (Cont’d)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Prefer AP MLD to have different link MAC addresses on each link</a:t>
            </a:r>
          </a:p>
          <a:p>
            <a:pPr>
              <a:buFont typeface="Arial" panose="020B0604020202020204" pitchFamily="34" charset="0"/>
              <a:buChar char="•"/>
            </a:pPr>
            <a:r>
              <a:rPr lang="en-US" b="0" dirty="0"/>
              <a:t>Prefer all DL frames also carry the same link MAC addresses OTA in the TA/RA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24694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C633A-B0CB-4103-90F7-5A21C978DC52}"/>
              </a:ext>
            </a:extLst>
          </p:cNvPr>
          <p:cNvSpPr>
            <a:spLocks noGrp="1"/>
          </p:cNvSpPr>
          <p:nvPr>
            <p:ph type="title"/>
          </p:nvPr>
        </p:nvSpPr>
        <p:spPr>
          <a:xfrm>
            <a:off x="685800" y="685801"/>
            <a:ext cx="7770813" cy="838200"/>
          </a:xfrm>
        </p:spPr>
        <p:txBody>
          <a:bodyPr/>
          <a:lstStyle/>
          <a:p>
            <a:r>
              <a:rPr lang="en-US" dirty="0">
                <a:solidFill>
                  <a:schemeClr val="tx1"/>
                </a:solidFill>
              </a:rPr>
              <a:t>Link MAC Address Considerations for non-AP MLD</a:t>
            </a:r>
            <a:endParaRPr lang="en-US" dirty="0"/>
          </a:p>
        </p:txBody>
      </p:sp>
      <p:sp>
        <p:nvSpPr>
          <p:cNvPr id="3" name="Content Placeholder 2">
            <a:extLst>
              <a:ext uri="{FF2B5EF4-FFF2-40B4-BE49-F238E27FC236}">
                <a16:creationId xmlns:a16="http://schemas.microsoft.com/office/drawing/2014/main" id="{D92D041C-0ED1-4FC4-BE81-57EBDE03F6D2}"/>
              </a:ext>
            </a:extLst>
          </p:cNvPr>
          <p:cNvSpPr>
            <a:spLocks noGrp="1"/>
          </p:cNvSpPr>
          <p:nvPr>
            <p:ph idx="1"/>
          </p:nvPr>
        </p:nvSpPr>
        <p:spPr>
          <a:xfrm>
            <a:off x="685800" y="1828800"/>
            <a:ext cx="7770813" cy="4332215"/>
          </a:xfrm>
        </p:spPr>
        <p:txBody>
          <a:bodyPr/>
          <a:lstStyle/>
          <a:p>
            <a:pPr>
              <a:buFont typeface="Arial" panose="020B0604020202020204" pitchFamily="34" charset="0"/>
              <a:buChar char="•"/>
            </a:pPr>
            <a:r>
              <a:rPr lang="en-US" b="0" dirty="0"/>
              <a:t>MLA STA may have the same or different link MAC addresses on each link</a:t>
            </a:r>
          </a:p>
          <a:p>
            <a:pPr>
              <a:buFont typeface="Arial" panose="020B0604020202020204" pitchFamily="34" charset="0"/>
              <a:buChar char="•"/>
            </a:pPr>
            <a:r>
              <a:rPr lang="en-US" b="0" dirty="0"/>
              <a:t>Prefer all UL frames also carry the same link MAC addresses OTA</a:t>
            </a:r>
          </a:p>
          <a:p>
            <a:pPr marL="1200150" lvl="2" indent="-342900">
              <a:buFont typeface="Courier New" panose="02070309020205020404" pitchFamily="49" charset="0"/>
              <a:buChar char="o"/>
            </a:pPr>
            <a:r>
              <a:rPr lang="en-US" dirty="0"/>
              <a:t>Traditional receiver filtering</a:t>
            </a:r>
          </a:p>
          <a:p>
            <a:pPr marL="1200150" lvl="2" indent="-342900">
              <a:buFont typeface="Courier New" panose="02070309020205020404" pitchFamily="49" charset="0"/>
              <a:buChar char="o"/>
            </a:pPr>
            <a:r>
              <a:rPr lang="en-US" dirty="0"/>
              <a:t>SIFs turn around</a:t>
            </a:r>
          </a:p>
          <a:p>
            <a:pPr marL="1200150" lvl="2" indent="-342900">
              <a:buFont typeface="Courier New" panose="02070309020205020404" pitchFamily="49" charset="0"/>
              <a:buChar char="o"/>
            </a:pPr>
            <a:r>
              <a:rPr lang="en-US" dirty="0"/>
              <a:t>TA/RA protected by the MIC for receiver to authenticate the frame</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7F5C8DC8-A7C9-4EB8-9BF5-2FB84F53F3D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DD49218C-A3BC-4816-8B62-B2673596AF7D}"/>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C3F81C92-5A3B-4641-8B75-43C87539687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5759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1"/>
            <a:ext cx="7770813" cy="533399"/>
          </a:xfrm>
        </p:spPr>
        <p:txBody>
          <a:bodyPr/>
          <a:lstStyle/>
          <a:p>
            <a:r>
              <a:rPr lang="en-US" dirty="0"/>
              <a:t>Usage of the MLD MAC Address</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533400" y="1371601"/>
            <a:ext cx="8305799" cy="4719429"/>
          </a:xfrm>
        </p:spPr>
        <p:txBody>
          <a:bodyPr/>
          <a:lstStyle/>
          <a:p>
            <a:pPr marL="0" indent="0"/>
            <a:r>
              <a:rPr lang="en-US" b="0" dirty="0"/>
              <a:t>In general the MLD MAC Address is used for procedures that are common for all links (i.e., common to all links and at the MLD level) between the peer MLDs. E.g., </a:t>
            </a:r>
          </a:p>
          <a:p>
            <a:pPr>
              <a:buFont typeface="Arial" panose="020B0604020202020204" pitchFamily="34" charset="0"/>
              <a:buChar char="•"/>
            </a:pPr>
            <a:r>
              <a:rPr lang="en-US" b="0" dirty="0"/>
              <a:t>Authentication and PTK generation</a:t>
            </a:r>
          </a:p>
          <a:p>
            <a:pPr>
              <a:buFont typeface="Arial" panose="020B0604020202020204" pitchFamily="34" charset="0"/>
              <a:buChar char="•"/>
            </a:pPr>
            <a:r>
              <a:rPr lang="en-US" b="0" dirty="0"/>
              <a:t>On the DS, the MLD will be identified by the MLD Address</a:t>
            </a:r>
          </a:p>
          <a:p>
            <a:pPr lvl="1">
              <a:buFont typeface="Arial" panose="020B0604020202020204" pitchFamily="34" charset="0"/>
              <a:buChar char="•"/>
            </a:pPr>
            <a:r>
              <a:rPr lang="en-US" b="0" dirty="0"/>
              <a:t>Indicating the SA/DA of a packet going to/from the DS</a:t>
            </a:r>
          </a:p>
          <a:p>
            <a:pPr>
              <a:buFont typeface="Arial" panose="020B0604020202020204" pitchFamily="34" charset="0"/>
              <a:buChar char="•"/>
            </a:pPr>
            <a:r>
              <a:rPr lang="en-US" b="0" dirty="0"/>
              <a:t>BA setup between peer MLDs</a:t>
            </a:r>
          </a:p>
          <a:p>
            <a:pPr lvl="1">
              <a:buFont typeface="Arial" panose="020B0604020202020204" pitchFamily="34" charset="0"/>
              <a:buChar char="•"/>
            </a:pPr>
            <a:r>
              <a:rPr lang="en-US" dirty="0"/>
              <a:t>The (single) BA session per TID established between the two peer MLDs is identified by their MLD MAC</a:t>
            </a:r>
            <a:r>
              <a:rPr lang="en-US" b="0" dirty="0"/>
              <a:t> addresses</a:t>
            </a:r>
          </a:p>
          <a:p>
            <a:pPr lvl="1">
              <a:buFont typeface="Arial" panose="020B0604020202020204" pitchFamily="34" charset="0"/>
              <a:buChar char="•"/>
            </a:pPr>
            <a:r>
              <a:rPr lang="en-US" dirty="0"/>
              <a:t>The current &lt;RA, TA, TID&gt; carried in the BA setup frames are still using the link MAC addresses</a:t>
            </a:r>
            <a:endParaRPr lang="en-US" b="0" dirty="0"/>
          </a:p>
          <a:p>
            <a:pPr>
              <a:buFont typeface="Arial" panose="020B0604020202020204" pitchFamily="34" charset="0"/>
              <a:buChar char="•"/>
            </a:pPr>
            <a:r>
              <a:rPr lang="en-US" b="0" dirty="0"/>
              <a:t>All MLD level management processing</a:t>
            </a:r>
          </a:p>
          <a:p>
            <a:pPr marL="0" indent="0"/>
            <a:r>
              <a:rPr lang="en-US" sz="2000" b="0" dirty="0"/>
              <a:t>Note: TA/RA in the MAC header is always the link MAC Address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44C5481-5109-4B14-AFF7-3D70F4487FEC}"/>
              </a:ext>
            </a:extLst>
          </p:cNvPr>
          <p:cNvSpPr>
            <a:spLocks noGrp="1"/>
          </p:cNvSpPr>
          <p:nvPr>
            <p:ph type="ftr" idx="14"/>
          </p:nvPr>
        </p:nvSpPr>
        <p:spPr/>
        <p:txBody>
          <a:bodyPr/>
          <a:lstStyle/>
          <a:p>
            <a:r>
              <a:rPr lang="en-GB"/>
              <a:t>Duncan Ho, Qualcomm Incorporated</a:t>
            </a:r>
            <a:endParaRPr lang="en-GB" dirty="0"/>
          </a:p>
        </p:txBody>
      </p:sp>
      <p:sp>
        <p:nvSpPr>
          <p:cNvPr id="6" name="Date Placeholder 5">
            <a:extLst>
              <a:ext uri="{FF2B5EF4-FFF2-40B4-BE49-F238E27FC236}">
                <a16:creationId xmlns:a16="http://schemas.microsoft.com/office/drawing/2014/main" id="{D6AA9E5E-65BF-4EC2-B1F2-13447CBB80C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01828773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7821</TotalTime>
  <Words>995</Words>
  <Application>Microsoft Office PowerPoint</Application>
  <PresentationFormat>On-screen Show (4:3)</PresentationFormat>
  <Paragraphs>120</Paragraphs>
  <Slides>13</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9" baseType="lpstr">
      <vt:lpstr>Arial</vt:lpstr>
      <vt:lpstr>Courier New</vt:lpstr>
      <vt:lpstr>Times New Roman</vt:lpstr>
      <vt:lpstr>Office Theme</vt:lpstr>
      <vt:lpstr>Document</vt:lpstr>
      <vt:lpstr>Visio</vt:lpstr>
      <vt:lpstr>MLA MAC Addresses Considerations</vt:lpstr>
      <vt:lpstr>Introduction</vt:lpstr>
      <vt:lpstr>Current MLA Architecture recap</vt:lpstr>
      <vt:lpstr>Current MLA Architecture recap (cont’d)</vt:lpstr>
      <vt:lpstr>MLD MAC Address Considerations</vt:lpstr>
      <vt:lpstr>Link MAC Address Considerations for AP MLD</vt:lpstr>
      <vt:lpstr>Link MAC Address Considerations for AP MLD (Cont’d)</vt:lpstr>
      <vt:lpstr>Link MAC Address Considerations for non-AP MLD</vt:lpstr>
      <vt:lpstr>Usage of the MLD MAC Address</vt:lpstr>
      <vt:lpstr>Conclusion</vt:lpstr>
      <vt:lpstr>SP1</vt:lpstr>
      <vt:lpstr>SP2</vt:lpstr>
      <vt:lpstr>SP3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167</cp:revision>
  <cp:lastPrinted>1601-01-01T00:00:00Z</cp:lastPrinted>
  <dcterms:created xsi:type="dcterms:W3CDTF">2019-06-07T21:10:12Z</dcterms:created>
  <dcterms:modified xsi:type="dcterms:W3CDTF">2020-01-09T16:46:47Z</dcterms:modified>
</cp:coreProperties>
</file>