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393" r:id="rId3"/>
    <p:sldId id="547" r:id="rId4"/>
    <p:sldId id="531" r:id="rId5"/>
    <p:sldId id="525" r:id="rId6"/>
    <p:sldId id="551" r:id="rId7"/>
    <p:sldId id="549" r:id="rId8"/>
    <p:sldId id="558" r:id="rId9"/>
    <p:sldId id="539" r:id="rId10"/>
    <p:sldId id="560" r:id="rId11"/>
    <p:sldId id="559" r:id="rId12"/>
    <p:sldId id="552" r:id="rId13"/>
    <p:sldId id="545" r:id="rId14"/>
    <p:sldId id="485" r:id="rId15"/>
    <p:sldId id="546" r:id="rId16"/>
    <p:sldId id="550" r:id="rId1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CT Lab)" initials="H(CL" lastIdx="3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Sadeghi, Bahareh" initials="SB" lastIdx="11" clrIdx="1">
    <p:extLst>
      <p:ext uri="{19B8F6BF-5375-455C-9EA6-DF929625EA0E}">
        <p15:presenceInfo xmlns:p15="http://schemas.microsoft.com/office/powerpoint/2012/main" userId="S-1-5-21-725345543-602162358-527237240-496782" providerId="AD"/>
      </p:ext>
    </p:extLst>
  </p:cmAuthor>
  <p:cmAuthor id="3" name="Alecsander Eitan" initials="AE" lastIdx="2" clrIdx="2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6A4D8-4956-4AF1-92F2-E82733550BAA}" v="29" dt="2019-11-06T17:09:08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202" y="11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csander Eitan" userId="e817fc15-1440-47f2-9807-cb47db72d9e5" providerId="ADAL" clId="{56671A3B-1679-4EC1-9D99-C48650B31693}"/>
    <pc:docChg chg="undo custSel addSld delSld modSld sldOrd modMainMaster modNotesMaster modHandout">
      <pc:chgData name="Alecsander Eitan" userId="e817fc15-1440-47f2-9807-cb47db72d9e5" providerId="ADAL" clId="{56671A3B-1679-4EC1-9D99-C48650B31693}" dt="2019-11-03T16:01:21.600" v="3021"/>
      <pc:docMkLst>
        <pc:docMk/>
      </pc:docMkLst>
      <pc:sldChg chg="modSp modNotes">
        <pc:chgData name="Alecsander Eitan" userId="e817fc15-1440-47f2-9807-cb47db72d9e5" providerId="ADAL" clId="{56671A3B-1679-4EC1-9D99-C48650B31693}" dt="2019-11-03T16:01:21.600" v="3021"/>
        <pc:sldMkLst>
          <pc:docMk/>
          <pc:sldMk cId="0" sldId="269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0" sldId="269"/>
            <ac:spMk id="1027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09:15.713" v="12" actId="20577"/>
          <ac:spMkLst>
            <pc:docMk/>
            <pc:sldMk cId="0" sldId="269"/>
            <ac:spMk id="1030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6:00:59.688" v="3020" actId="20577"/>
          <ac:spMkLst>
            <pc:docMk/>
            <pc:sldMk cId="0" sldId="269"/>
            <ac:spMk id="1031" creationId="{00000000-0000-0000-0000-000000000000}"/>
          </ac:spMkLst>
        </pc:spChg>
      </pc:sldChg>
      <pc:sldChg chg="modSp modNotes">
        <pc:chgData name="Alecsander Eitan" userId="e817fc15-1440-47f2-9807-cb47db72d9e5" providerId="ADAL" clId="{56671A3B-1679-4EC1-9D99-C48650B31693}" dt="2019-11-03T16:01:21.600" v="3021"/>
        <pc:sldMkLst>
          <pc:docMk/>
          <pc:sldMk cId="0" sldId="393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0" sldId="393"/>
            <ac:spMk id="14338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14:04.985" v="201" actId="20577"/>
          <ac:spMkLst>
            <pc:docMk/>
            <pc:sldMk cId="0" sldId="393"/>
            <ac:spMk id="14342" creationId="{00000000-0000-0000-0000-000000000000}"/>
          </ac:spMkLst>
        </pc:spChg>
      </pc:sldChg>
      <pc:sldChg chg="modSp ord modNotes">
        <pc:chgData name="Alecsander Eitan" userId="e817fc15-1440-47f2-9807-cb47db72d9e5" providerId="ADAL" clId="{56671A3B-1679-4EC1-9D99-C48650B31693}" dt="2019-11-03T16:01:21.600" v="3021"/>
        <pc:sldMkLst>
          <pc:docMk/>
          <pc:sldMk cId="0" sldId="485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0" sldId="485"/>
            <ac:spMk id="4" creationId="{00000000-0000-0000-0000-000000000000}"/>
          </ac:spMkLst>
        </pc:spChg>
      </pc:sldChg>
      <pc:sldChg chg="delSp modSp">
        <pc:chgData name="Alecsander Eitan" userId="e817fc15-1440-47f2-9807-cb47db72d9e5" providerId="ADAL" clId="{56671A3B-1679-4EC1-9D99-C48650B31693}" dt="2019-11-03T16:01:21.600" v="3021"/>
        <pc:sldMkLst>
          <pc:docMk/>
          <pc:sldMk cId="3144105411" sldId="525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3144105411" sldId="525"/>
            <ac:spMk id="34818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24:34.238" v="595" actId="20577"/>
          <ac:spMkLst>
            <pc:docMk/>
            <pc:sldMk cId="3144105411" sldId="525"/>
            <ac:spMk id="34819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29:46.523" v="905" actId="20577"/>
          <ac:spMkLst>
            <pc:docMk/>
            <pc:sldMk cId="3144105411" sldId="525"/>
            <ac:spMk id="34820" creationId="{00000000-0000-0000-0000-000000000000}"/>
          </ac:spMkLst>
        </pc:spChg>
        <pc:picChg chg="del">
          <ac:chgData name="Alecsander Eitan" userId="e817fc15-1440-47f2-9807-cb47db72d9e5" providerId="ADAL" clId="{56671A3B-1679-4EC1-9D99-C48650B31693}" dt="2019-11-03T13:24:45.291" v="596" actId="478"/>
          <ac:picMkLst>
            <pc:docMk/>
            <pc:sldMk cId="3144105411" sldId="525"/>
            <ac:picMk id="2050" creationId="{570EC7BB-F55F-47D7-A4D0-9B0CBB53F0CB}"/>
          </ac:picMkLst>
        </pc:picChg>
      </pc:sldChg>
      <pc:sldChg chg="delSp modSp">
        <pc:chgData name="Alecsander Eitan" userId="e817fc15-1440-47f2-9807-cb47db72d9e5" providerId="ADAL" clId="{56671A3B-1679-4EC1-9D99-C48650B31693}" dt="2019-11-03T16:01:21.600" v="3021"/>
        <pc:sldMkLst>
          <pc:docMk/>
          <pc:sldMk cId="958401013" sldId="531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958401013" sldId="531"/>
            <ac:spMk id="34818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15:35.175" v="222" actId="20577"/>
          <ac:spMkLst>
            <pc:docMk/>
            <pc:sldMk cId="958401013" sldId="531"/>
            <ac:spMk id="34819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24:00.857" v="564" actId="403"/>
          <ac:spMkLst>
            <pc:docMk/>
            <pc:sldMk cId="958401013" sldId="531"/>
            <ac:spMk id="34820" creationId="{00000000-0000-0000-0000-000000000000}"/>
          </ac:spMkLst>
        </pc:spChg>
        <pc:picChg chg="del">
          <ac:chgData name="Alecsander Eitan" userId="e817fc15-1440-47f2-9807-cb47db72d9e5" providerId="ADAL" clId="{56671A3B-1679-4EC1-9D99-C48650B31693}" dt="2019-11-03T13:15:47.561" v="223" actId="478"/>
          <ac:picMkLst>
            <pc:docMk/>
            <pc:sldMk cId="958401013" sldId="531"/>
            <ac:picMk id="11" creationId="{9847951B-59A3-4A66-B0BC-DD4A553DDDF7}"/>
          </ac:picMkLst>
        </pc:picChg>
      </pc:sldChg>
      <pc:sldChg chg="delSp modSp">
        <pc:chgData name="Alecsander Eitan" userId="e817fc15-1440-47f2-9807-cb47db72d9e5" providerId="ADAL" clId="{56671A3B-1679-4EC1-9D99-C48650B31693}" dt="2019-11-03T16:01:21.600" v="3021"/>
        <pc:sldMkLst>
          <pc:docMk/>
          <pc:sldMk cId="1311553903" sldId="539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1311553903" sldId="539"/>
            <ac:spMk id="34818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4:56:12.452" v="2308" actId="20577"/>
          <ac:spMkLst>
            <pc:docMk/>
            <pc:sldMk cId="1311553903" sldId="539"/>
            <ac:spMk id="34819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5:32:18.866" v="2647" actId="20577"/>
          <ac:spMkLst>
            <pc:docMk/>
            <pc:sldMk cId="1311553903" sldId="539"/>
            <ac:spMk id="34820" creationId="{00000000-0000-0000-0000-000000000000}"/>
          </ac:spMkLst>
        </pc:spChg>
        <pc:picChg chg="del">
          <ac:chgData name="Alecsander Eitan" userId="e817fc15-1440-47f2-9807-cb47db72d9e5" providerId="ADAL" clId="{56671A3B-1679-4EC1-9D99-C48650B31693}" dt="2019-11-03T14:45:08.800" v="1775" actId="478"/>
          <ac:picMkLst>
            <pc:docMk/>
            <pc:sldMk cId="1311553903" sldId="539"/>
            <ac:picMk id="9" creationId="{AF100C01-87B2-4FC4-89EB-AB27E6C47EEA}"/>
          </ac:picMkLst>
        </pc:picChg>
      </pc:sldChg>
      <pc:sldChg chg="modSp modNotes">
        <pc:chgData name="Alecsander Eitan" userId="e817fc15-1440-47f2-9807-cb47db72d9e5" providerId="ADAL" clId="{56671A3B-1679-4EC1-9D99-C48650B31693}" dt="2019-11-03T16:01:21.600" v="3021"/>
        <pc:sldMkLst>
          <pc:docMk/>
          <pc:sldMk cId="2910755137" sldId="545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2910755137" sldId="545"/>
            <ac:spMk id="4" creationId="{00000000-0000-0000-0000-000000000000}"/>
          </ac:spMkLst>
        </pc:spChg>
      </pc:sldChg>
      <pc:sldChg chg="modSp modNotes">
        <pc:chgData name="Alecsander Eitan" userId="e817fc15-1440-47f2-9807-cb47db72d9e5" providerId="ADAL" clId="{56671A3B-1679-4EC1-9D99-C48650B31693}" dt="2019-11-03T16:01:21.600" v="3021"/>
        <pc:sldMkLst>
          <pc:docMk/>
          <pc:sldMk cId="4193554607" sldId="546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4193554607" sldId="546"/>
            <ac:spMk id="4" creationId="{00000000-0000-0000-0000-000000000000}"/>
          </ac:spMkLst>
        </pc:spChg>
      </pc:sldChg>
      <pc:sldChg chg="modSp modNotes">
        <pc:chgData name="Alecsander Eitan" userId="e817fc15-1440-47f2-9807-cb47db72d9e5" providerId="ADAL" clId="{56671A3B-1679-4EC1-9D99-C48650B31693}" dt="2019-11-03T16:01:21.600" v="3021"/>
        <pc:sldMkLst>
          <pc:docMk/>
          <pc:sldMk cId="2561102086" sldId="547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2561102086" sldId="547"/>
            <ac:spMk id="14338" creationId="{00000000-0000-0000-0000-000000000000}"/>
          </ac:spMkLst>
        </pc:spChg>
      </pc:sldChg>
      <pc:sldChg chg="modSp ord modNotes">
        <pc:chgData name="Alecsander Eitan" userId="e817fc15-1440-47f2-9807-cb47db72d9e5" providerId="ADAL" clId="{56671A3B-1679-4EC1-9D99-C48650B31693}" dt="2019-11-03T16:01:21.600" v="3021"/>
        <pc:sldMkLst>
          <pc:docMk/>
          <pc:sldMk cId="3472313373" sldId="549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3472313373" sldId="549"/>
            <ac:spMk id="4" creationId="{00000000-0000-0000-0000-000000000000}"/>
          </ac:spMkLst>
        </pc:spChg>
      </pc:sldChg>
      <pc:sldChg chg="modSp ord modNotes">
        <pc:chgData name="Alecsander Eitan" userId="e817fc15-1440-47f2-9807-cb47db72d9e5" providerId="ADAL" clId="{56671A3B-1679-4EC1-9D99-C48650B31693}" dt="2019-11-03T16:01:21.600" v="3021"/>
        <pc:sldMkLst>
          <pc:docMk/>
          <pc:sldMk cId="4112849564" sldId="550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4112849564" sldId="550"/>
            <ac:spMk id="4" creationId="{00000000-0000-0000-0000-000000000000}"/>
          </ac:spMkLst>
        </pc:spChg>
      </pc:sldChg>
      <pc:sldChg chg="modSp ord modNotes">
        <pc:chgData name="Alecsander Eitan" userId="e817fc15-1440-47f2-9807-cb47db72d9e5" providerId="ADAL" clId="{56671A3B-1679-4EC1-9D99-C48650B31693}" dt="2019-11-03T16:01:21.600" v="3021"/>
        <pc:sldMkLst>
          <pc:docMk/>
          <pc:sldMk cId="3650337905" sldId="551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3650337905" sldId="551"/>
            <ac:spMk id="4" creationId="{00000000-0000-0000-0000-000000000000}"/>
          </ac:spMkLst>
        </pc:spChg>
      </pc:sldChg>
      <pc:sldChg chg="modSp modNotes">
        <pc:chgData name="Alecsander Eitan" userId="e817fc15-1440-47f2-9807-cb47db72d9e5" providerId="ADAL" clId="{56671A3B-1679-4EC1-9D99-C48650B31693}" dt="2019-11-03T16:01:21.600" v="3021"/>
        <pc:sldMkLst>
          <pc:docMk/>
          <pc:sldMk cId="3870291792" sldId="552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3870291792" sldId="552"/>
            <ac:spMk id="4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5:37:01.939" v="3010" actId="20577"/>
          <ac:spMkLst>
            <pc:docMk/>
            <pc:sldMk cId="3870291792" sldId="552"/>
            <ac:spMk id="63491" creationId="{00000000-0000-0000-0000-000000000000}"/>
          </ac:spMkLst>
        </pc:spChg>
      </pc:sldChg>
      <pc:sldChg chg="modSp add">
        <pc:chgData name="Alecsander Eitan" userId="e817fc15-1440-47f2-9807-cb47db72d9e5" providerId="ADAL" clId="{56671A3B-1679-4EC1-9D99-C48650B31693}" dt="2019-11-03T16:01:21.600" v="3021"/>
        <pc:sldMkLst>
          <pc:docMk/>
          <pc:sldMk cId="926571085" sldId="558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926571085" sldId="558"/>
            <ac:spMk id="34818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31:59.529" v="938" actId="20577"/>
          <ac:spMkLst>
            <pc:docMk/>
            <pc:sldMk cId="926571085" sldId="558"/>
            <ac:spMk id="34819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3:37:01.913" v="1325" actId="20577"/>
          <ac:spMkLst>
            <pc:docMk/>
            <pc:sldMk cId="926571085" sldId="558"/>
            <ac:spMk id="34820" creationId="{00000000-0000-0000-0000-000000000000}"/>
          </ac:spMkLst>
        </pc:spChg>
      </pc:sldChg>
      <pc:sldChg chg="modSp add">
        <pc:chgData name="Alecsander Eitan" userId="e817fc15-1440-47f2-9807-cb47db72d9e5" providerId="ADAL" clId="{56671A3B-1679-4EC1-9D99-C48650B31693}" dt="2019-11-03T16:01:21.600" v="3021"/>
        <pc:sldMkLst>
          <pc:docMk/>
          <pc:sldMk cId="604663913" sldId="559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604663913" sldId="559"/>
            <ac:spMk id="34818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4:50:34.072" v="1931" actId="20577"/>
          <ac:spMkLst>
            <pc:docMk/>
            <pc:sldMk cId="604663913" sldId="559"/>
            <ac:spMk id="34819" creationId="{00000000-0000-0000-0000-000000000000}"/>
          </ac:spMkLst>
        </pc:spChg>
        <pc:spChg chg="mod">
          <ac:chgData name="Alecsander Eitan" userId="e817fc15-1440-47f2-9807-cb47db72d9e5" providerId="ADAL" clId="{56671A3B-1679-4EC1-9D99-C48650B31693}" dt="2019-11-03T14:55:41.937" v="2281" actId="6549"/>
          <ac:spMkLst>
            <pc:docMk/>
            <pc:sldMk cId="604663913" sldId="559"/>
            <ac:spMk id="34820" creationId="{00000000-0000-0000-0000-000000000000}"/>
          </ac:spMkLst>
        </pc:spChg>
      </pc:sldChg>
      <pc:sldChg chg="modSp add">
        <pc:chgData name="Alecsander Eitan" userId="e817fc15-1440-47f2-9807-cb47db72d9e5" providerId="ADAL" clId="{56671A3B-1679-4EC1-9D99-C48650B31693}" dt="2019-11-03T16:01:21.600" v="3021"/>
        <pc:sldMkLst>
          <pc:docMk/>
          <pc:sldMk cId="1695322008" sldId="560"/>
        </pc:sld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k cId="1695322008" sldId="560"/>
            <ac:spMk id="34818" creationId="{00000000-0000-0000-0000-000000000000}"/>
          </ac:spMkLst>
        </pc:spChg>
      </pc:sldChg>
      <pc:sldMasterChg chg="modSp modSldLayout">
        <pc:chgData name="Alecsander Eitan" userId="e817fc15-1440-47f2-9807-cb47db72d9e5" providerId="ADAL" clId="{56671A3B-1679-4EC1-9D99-C48650B31693}" dt="2019-11-03T16:01:21.600" v="3021"/>
        <pc:sldMasterMkLst>
          <pc:docMk/>
          <pc:sldMasterMk cId="0" sldId="2147483648"/>
        </pc:sldMasterMkLst>
        <pc:spChg chg="mod">
          <ac:chgData name="Alecsander Eitan" userId="e817fc15-1440-47f2-9807-cb47db72d9e5" providerId="ADAL" clId="{56671A3B-1679-4EC1-9D99-C48650B31693}" dt="2019-11-03T16:01:21.600" v="3021"/>
          <ac:spMkLst>
            <pc:docMk/>
            <pc:sldMasterMk cId="0" sldId="2147483648"/>
            <ac:spMk id="1028" creationId="{00000000-0000-0000-0000-000000000000}"/>
          </ac:spMkLst>
        </pc:sp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395373613" sldId="2147484323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395373613" sldId="2147484323"/>
              <ac:spMk id="5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2727111264" sldId="2147484324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2727111264" sldId="2147484324"/>
              <ac:spMk id="4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1238344782" sldId="2147484325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1238344782" sldId="2147484325"/>
              <ac:spMk id="4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2958792140" sldId="2147484326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2958792140" sldId="2147484326"/>
              <ac:spMk id="4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427504353" sldId="2147484327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427504353" sldId="2147484327"/>
              <ac:spMk id="7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174097006" sldId="2147484328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174097006" sldId="2147484328"/>
              <ac:spMk id="3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3602196996" sldId="2147484329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3602196996" sldId="2147484329"/>
              <ac:spMk id="2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2065797632" sldId="2147484330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2065797632" sldId="2147484330"/>
              <ac:spMk id="5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2112318529" sldId="2147484331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2112318529" sldId="2147484331"/>
              <ac:spMk id="5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1783752543" sldId="2147484332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1783752543" sldId="2147484332"/>
              <ac:spMk id="4" creationId="{00000000-0000-0000-0000-000000000000}"/>
            </ac:spMkLst>
          </pc:spChg>
        </pc:sldLayoutChg>
        <pc:sldLayoutChg chg="modSp">
          <pc:chgData name="Alecsander Eitan" userId="e817fc15-1440-47f2-9807-cb47db72d9e5" providerId="ADAL" clId="{56671A3B-1679-4EC1-9D99-C48650B31693}" dt="2019-11-03T16:01:21.600" v="3021"/>
          <pc:sldLayoutMkLst>
            <pc:docMk/>
            <pc:sldMasterMk cId="0" sldId="2147483648"/>
            <pc:sldLayoutMk cId="1140559741" sldId="2147484333"/>
          </pc:sldLayoutMkLst>
          <pc:spChg chg="mod">
            <ac:chgData name="Alecsander Eitan" userId="e817fc15-1440-47f2-9807-cb47db72d9e5" providerId="ADAL" clId="{56671A3B-1679-4EC1-9D99-C48650B31693}" dt="2019-11-03T16:01:21.600" v="3021"/>
            <ac:spMkLst>
              <pc:docMk/>
              <pc:sldMasterMk cId="0" sldId="2147483648"/>
              <pc:sldLayoutMk cId="1140559741" sldId="2147484333"/>
              <ac:spMk id="4" creationId="{00000000-0000-0000-0000-000000000000}"/>
            </ac:spMkLst>
          </pc:spChg>
        </pc:sldLayoutChg>
      </pc:sldMasterChg>
    </pc:docChg>
  </pc:docChgLst>
  <pc:docChgLst>
    <pc:chgData name="Alecsander Eitan" userId="e817fc15-1440-47f2-9807-cb47db72d9e5" providerId="ADAL" clId="{23B6A4D8-4956-4AF1-92F2-E82733550BAA}"/>
    <pc:docChg chg="undo custSel modSld modMainMaster">
      <pc:chgData name="Alecsander Eitan" userId="e817fc15-1440-47f2-9807-cb47db72d9e5" providerId="ADAL" clId="{23B6A4D8-4956-4AF1-92F2-E82733550BAA}" dt="2019-11-11T21:28:40.791" v="658" actId="20577"/>
      <pc:docMkLst>
        <pc:docMk/>
      </pc:docMkLst>
      <pc:sldChg chg="modSp">
        <pc:chgData name="Alecsander Eitan" userId="e817fc15-1440-47f2-9807-cb47db72d9e5" providerId="ADAL" clId="{23B6A4D8-4956-4AF1-92F2-E82733550BAA}" dt="2019-11-11T21:28:40.791" v="658" actId="20577"/>
        <pc:sldMkLst>
          <pc:docMk/>
          <pc:sldMk cId="0" sldId="269"/>
        </pc:sldMkLst>
        <pc:spChg chg="mod">
          <ac:chgData name="Alecsander Eitan" userId="e817fc15-1440-47f2-9807-cb47db72d9e5" providerId="ADAL" clId="{23B6A4D8-4956-4AF1-92F2-E82733550BAA}" dt="2019-11-04T16:33:23.523" v="16" actId="20577"/>
          <ac:spMkLst>
            <pc:docMk/>
            <pc:sldMk cId="0" sldId="269"/>
            <ac:spMk id="1030" creationId="{00000000-0000-0000-0000-000000000000}"/>
          </ac:spMkLst>
        </pc:spChg>
        <pc:spChg chg="mod">
          <ac:chgData name="Alecsander Eitan" userId="e817fc15-1440-47f2-9807-cb47db72d9e5" providerId="ADAL" clId="{23B6A4D8-4956-4AF1-92F2-E82733550BAA}" dt="2019-11-11T21:28:40.791" v="658" actId="20577"/>
          <ac:spMkLst>
            <pc:docMk/>
            <pc:sldMk cId="0" sldId="269"/>
            <ac:spMk id="1031" creationId="{00000000-0000-0000-0000-000000000000}"/>
          </ac:spMkLst>
        </pc:spChg>
      </pc:sldChg>
      <pc:sldChg chg="modSp">
        <pc:chgData name="Alecsander Eitan" userId="e817fc15-1440-47f2-9807-cb47db72d9e5" providerId="ADAL" clId="{23B6A4D8-4956-4AF1-92F2-E82733550BAA}" dt="2019-11-04T16:36:25.646" v="119" actId="20577"/>
        <pc:sldMkLst>
          <pc:docMk/>
          <pc:sldMk cId="0" sldId="393"/>
        </pc:sldMkLst>
        <pc:spChg chg="mod">
          <ac:chgData name="Alecsander Eitan" userId="e817fc15-1440-47f2-9807-cb47db72d9e5" providerId="ADAL" clId="{23B6A4D8-4956-4AF1-92F2-E82733550BAA}" dt="2019-11-04T16:36:25.646" v="119" actId="20577"/>
          <ac:spMkLst>
            <pc:docMk/>
            <pc:sldMk cId="0" sldId="393"/>
            <ac:spMk id="14342" creationId="{00000000-0000-0000-0000-000000000000}"/>
          </ac:spMkLst>
        </pc:spChg>
      </pc:sldChg>
      <pc:sldChg chg="modSp">
        <pc:chgData name="Alecsander Eitan" userId="e817fc15-1440-47f2-9807-cb47db72d9e5" providerId="ADAL" clId="{23B6A4D8-4956-4AF1-92F2-E82733550BAA}" dt="2019-11-06T17:16:38.152" v="650" actId="6549"/>
        <pc:sldMkLst>
          <pc:docMk/>
          <pc:sldMk cId="0" sldId="485"/>
        </pc:sldMkLst>
        <pc:spChg chg="mod">
          <ac:chgData name="Alecsander Eitan" userId="e817fc15-1440-47f2-9807-cb47db72d9e5" providerId="ADAL" clId="{23B6A4D8-4956-4AF1-92F2-E82733550BAA}" dt="2019-11-06T17:16:38.152" v="650" actId="6549"/>
          <ac:spMkLst>
            <pc:docMk/>
            <pc:sldMk cId="0" sldId="485"/>
            <ac:spMk id="63491" creationId="{00000000-0000-0000-0000-000000000000}"/>
          </ac:spMkLst>
        </pc:spChg>
      </pc:sldChg>
      <pc:sldChg chg="modSp">
        <pc:chgData name="Alecsander Eitan" userId="e817fc15-1440-47f2-9807-cb47db72d9e5" providerId="ADAL" clId="{23B6A4D8-4956-4AF1-92F2-E82733550BAA}" dt="2019-11-04T16:42:56.513" v="357"/>
        <pc:sldMkLst>
          <pc:docMk/>
          <pc:sldMk cId="3144105411" sldId="525"/>
        </pc:sldMkLst>
        <pc:spChg chg="mod">
          <ac:chgData name="Alecsander Eitan" userId="e817fc15-1440-47f2-9807-cb47db72d9e5" providerId="ADAL" clId="{23B6A4D8-4956-4AF1-92F2-E82733550BAA}" dt="2019-11-04T16:42:56.513" v="357"/>
          <ac:spMkLst>
            <pc:docMk/>
            <pc:sldMk cId="3144105411" sldId="525"/>
            <ac:spMk id="34820" creationId="{00000000-0000-0000-0000-000000000000}"/>
          </ac:spMkLst>
        </pc:spChg>
      </pc:sldChg>
      <pc:sldChg chg="modSp">
        <pc:chgData name="Alecsander Eitan" userId="e817fc15-1440-47f2-9807-cb47db72d9e5" providerId="ADAL" clId="{23B6A4D8-4956-4AF1-92F2-E82733550BAA}" dt="2019-11-06T17:11:54.521" v="601" actId="20577"/>
        <pc:sldMkLst>
          <pc:docMk/>
          <pc:sldMk cId="958401013" sldId="531"/>
        </pc:sldMkLst>
        <pc:spChg chg="mod">
          <ac:chgData name="Alecsander Eitan" userId="e817fc15-1440-47f2-9807-cb47db72d9e5" providerId="ADAL" clId="{23B6A4D8-4956-4AF1-92F2-E82733550BAA}" dt="2019-11-06T17:11:54.521" v="601" actId="20577"/>
          <ac:spMkLst>
            <pc:docMk/>
            <pc:sldMk cId="958401013" sldId="531"/>
            <ac:spMk id="34820" creationId="{00000000-0000-0000-0000-000000000000}"/>
          </ac:spMkLst>
        </pc:spChg>
      </pc:sldChg>
      <pc:sldChg chg="modSp">
        <pc:chgData name="Alecsander Eitan" userId="e817fc15-1440-47f2-9807-cb47db72d9e5" providerId="ADAL" clId="{23B6A4D8-4956-4AF1-92F2-E82733550BAA}" dt="2019-11-11T21:28:26.477" v="656" actId="20577"/>
        <pc:sldMkLst>
          <pc:docMk/>
          <pc:sldMk cId="1311553903" sldId="539"/>
        </pc:sldMkLst>
        <pc:spChg chg="mod">
          <ac:chgData name="Alecsander Eitan" userId="e817fc15-1440-47f2-9807-cb47db72d9e5" providerId="ADAL" clId="{23B6A4D8-4956-4AF1-92F2-E82733550BAA}" dt="2019-11-11T21:28:26.477" v="656" actId="20577"/>
          <ac:spMkLst>
            <pc:docMk/>
            <pc:sldMk cId="1311553903" sldId="539"/>
            <ac:spMk id="34820" creationId="{00000000-0000-0000-0000-000000000000}"/>
          </ac:spMkLst>
        </pc:spChg>
      </pc:sldChg>
      <pc:sldChg chg="modSp">
        <pc:chgData name="Alecsander Eitan" userId="e817fc15-1440-47f2-9807-cb47db72d9e5" providerId="ADAL" clId="{23B6A4D8-4956-4AF1-92F2-E82733550BAA}" dt="2019-11-06T17:15:41.626" v="649" actId="20577"/>
        <pc:sldMkLst>
          <pc:docMk/>
          <pc:sldMk cId="3870291792" sldId="552"/>
        </pc:sldMkLst>
        <pc:spChg chg="mod">
          <ac:chgData name="Alecsander Eitan" userId="e817fc15-1440-47f2-9807-cb47db72d9e5" providerId="ADAL" clId="{23B6A4D8-4956-4AF1-92F2-E82733550BAA}" dt="2019-11-06T17:15:41.626" v="649" actId="20577"/>
          <ac:spMkLst>
            <pc:docMk/>
            <pc:sldMk cId="3870291792" sldId="552"/>
            <ac:spMk id="63491" creationId="{00000000-0000-0000-0000-000000000000}"/>
          </ac:spMkLst>
        </pc:spChg>
      </pc:sldChg>
      <pc:sldMasterChg chg="modSp">
        <pc:chgData name="Alecsander Eitan" userId="e817fc15-1440-47f2-9807-cb47db72d9e5" providerId="ADAL" clId="{23B6A4D8-4956-4AF1-92F2-E82733550BAA}" dt="2019-11-06T17:09:53.534" v="549" actId="20577"/>
        <pc:sldMasterMkLst>
          <pc:docMk/>
          <pc:sldMasterMk cId="0" sldId="2147483648"/>
        </pc:sldMasterMkLst>
        <pc:spChg chg="mod">
          <ac:chgData name="Alecsander Eitan" userId="e817fc15-1440-47f2-9807-cb47db72d9e5" providerId="ADAL" clId="{23B6A4D8-4956-4AF1-92F2-E82733550BAA}" dt="2019-11-06T17:09:53.534" v="549" actId="20577"/>
          <ac:spMkLst>
            <pc:docMk/>
            <pc:sldMasterMk cId="0" sldId="2147483648"/>
            <ac:spMk id="1031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zh-CN"/>
              <a:t>Page </a:t>
            </a:r>
            <a:fld id="{B32ABE5F-78A6-464F-862F-1CD92CF8A9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5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/>
              <a:t>Page </a:t>
            </a:r>
            <a:fld id="{8E40D56C-5972-4299-BD74-FDC74F23C5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921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/>
              <a:t>doc.: IEEE 802.11-12/xxxxr0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 dirty="0"/>
              <a:t>November 2019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79B5AC8C-3DA7-4908-8A83-6F61D56018F6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2202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8215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11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027254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858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7382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45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85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97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94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850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93764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01675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211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42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17312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8402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3DE2BA47-96D2-4899-B492-7F2F106C11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8C767A5-83ED-4849-83C8-5C85F8F162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B10CADCE-EBC3-46F2-95B2-33EC277EBA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November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0EBBC28-08F3-4A32-AE55-9B9A988B43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34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5182C40-538F-4C32-B8B9-3FC96DB9CF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79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Alecsander Eitan (Qualcomm)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D263509-F93B-49F1-9CC3-F712D036F0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AA7E7F9-8B5C-49C0-89C5-479C1B7122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0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537FC33-1885-45B1-A151-EDF12B565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9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3D10149-1651-4438-9F84-94B6C3B7D2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1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F049EB4A-6908-46B7-BA8A-65F85C6A0F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7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24F7EE5-5FC0-45F8-BC95-9DD0354B00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3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Alecsander Eitan (Qualcomm)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zh-CN"/>
              <a:t>Slide </a:t>
            </a:r>
            <a:fld id="{16E72C98-D8F5-4A09-9041-74D4DE6CBD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39243" y="332601"/>
            <a:ext cx="3225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 err="1"/>
              <a:t>doc.:IEEE</a:t>
            </a:r>
            <a:r>
              <a:rPr lang="en-US" sz="1800" b="1" dirty="0"/>
              <a:t> 802.11-19/1897r0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3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4631EADA-E89E-4D49-B48F-45F43C7ED89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1524000"/>
          </a:xfrm>
          <a:noFill/>
        </p:spPr>
        <p:txBody>
          <a:bodyPr/>
          <a:lstStyle/>
          <a:p>
            <a:r>
              <a:rPr lang="en-US" altLang="zh-CN" dirty="0"/>
              <a:t>Wi-Fi Sensing with Doppler measurement</a:t>
            </a:r>
            <a:br>
              <a:rPr lang="en-US" altLang="zh-CN" dirty="0"/>
            </a:br>
            <a:r>
              <a:rPr lang="en-US" altLang="zh-CN" dirty="0"/>
              <a:t>in 60GHz band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/>
              <a:t>Date:</a:t>
            </a:r>
            <a:r>
              <a:rPr lang="en-US" altLang="zh-CN" sz="2000" b="0" dirty="0"/>
              <a:t> </a:t>
            </a:r>
            <a:r>
              <a:rPr lang="en-US" altLang="zh-CN" sz="2000" b="0"/>
              <a:t>November 11, </a:t>
            </a:r>
            <a:r>
              <a:rPr lang="en-US" altLang="zh-CN" sz="2000" b="0" dirty="0"/>
              <a:t>2019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3276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/>
              <a:t>Authors:</a:t>
            </a:r>
            <a:endParaRPr lang="en-US" altLang="zh-CN" sz="200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67540"/>
              </p:ext>
            </p:extLst>
          </p:nvPr>
        </p:nvGraphicFramePr>
        <p:xfrm>
          <a:off x="693738" y="3803650"/>
          <a:ext cx="747871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328499" imgH="2633231" progId="Word.Document.8">
                  <p:embed/>
                </p:oleObj>
              </mc:Choice>
              <mc:Fallback>
                <p:oleObj name="Document" r:id="rId4" imgW="8328499" imgH="2633231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03650"/>
                        <a:ext cx="7478712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Non-Uniform Spaced Measurements 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1800" b="0" dirty="0"/>
              <a:t>Doppler measurement is simple from evenly spaced samples, by performing FFT per same Az, El and CIR bin (Range).</a:t>
            </a:r>
            <a:br>
              <a:rPr lang="en-US" altLang="zh-CN" sz="1800" b="0" dirty="0"/>
            </a:br>
            <a:r>
              <a:rPr lang="en-US" altLang="zh-CN" sz="1800" b="0" dirty="0"/>
              <a:t>However, in WiFi evenly spaced samples cannot be efficiently measured.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Fortunately, there are many methods developed and available in the literature for Fourier Transform of Non-Uniform Spaced Measurements.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computation is more complex than the well known FFT but still practical.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upper bound for the computation complexity is DFT </a:t>
            </a:r>
            <a:br>
              <a:rPr lang="en-US" altLang="zh-CN" sz="1800" b="0" dirty="0"/>
            </a:br>
            <a:r>
              <a:rPr lang="en-US" altLang="zh-CN" sz="1800" b="0" dirty="0"/>
              <a:t>(</a:t>
            </a:r>
            <a:r>
              <a:rPr lang="en-US" altLang="zh-CN" sz="1800" b="0" dirty="0" err="1"/>
              <a:t>NxK</a:t>
            </a:r>
            <a:r>
              <a:rPr lang="en-US" altLang="zh-CN" sz="1800" b="0" dirty="0"/>
              <a:t> where N is number of samples and K number of FT bins)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169532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Spec Requirements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1800" b="0" dirty="0"/>
              <a:t>Doppler measurements require uniform spaced measurements (best) or </a:t>
            </a:r>
            <a:br>
              <a:rPr lang="en-US" altLang="zh-CN" sz="1800" b="0" dirty="0"/>
            </a:br>
            <a:r>
              <a:rPr lang="en-US" altLang="zh-CN" sz="1800" b="0" dirty="0"/>
              <a:t>close to uniform spaced measurements.</a:t>
            </a:r>
            <a:br>
              <a:rPr lang="en-US" altLang="zh-CN" sz="1800" b="0" dirty="0"/>
            </a:br>
            <a:r>
              <a:rPr lang="en-US" altLang="zh-CN" sz="1800" b="0" dirty="0"/>
              <a:t>The .11 spec shall allow and make easy to achieve this with high efficiency.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Data sharing between STAs shall allow for exchanging the 4-D Radar measurements (Az-El-Range-Doppler) efficiently (meaning: compressed data) and reduced maps (e.g. 3-D and 2-D).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11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60466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err="1"/>
              <a:t>Summary</a:t>
            </a:r>
            <a:endParaRPr lang="fr-FR" altLang="zh-CN" dirty="0"/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atinLnBrk="1"/>
            <a:r>
              <a:rPr lang="en-US" sz="1800" b="0" dirty="0"/>
              <a:t>The Doppler information is very useful for almost all use-cases. It allows </a:t>
            </a:r>
            <a:br>
              <a:rPr lang="en-US" sz="1800" b="0" dirty="0"/>
            </a:br>
            <a:r>
              <a:rPr lang="en-US" sz="1800" b="0" dirty="0"/>
              <a:t>distinction between living targets and static surrounding as well as enables </a:t>
            </a:r>
            <a:br>
              <a:rPr lang="en-US" sz="1800" b="0" dirty="0"/>
            </a:br>
            <a:r>
              <a:rPr lang="en-US" sz="1800" b="0" dirty="0"/>
              <a:t>micro-movements measuring.</a:t>
            </a:r>
          </a:p>
          <a:p>
            <a:pPr latinLnBrk="1"/>
            <a:endParaRPr lang="en-US" sz="1800" b="0" dirty="0"/>
          </a:p>
          <a:p>
            <a:pPr latinLnBrk="1"/>
            <a:r>
              <a:rPr lang="en-US" sz="1800" b="0" dirty="0"/>
              <a:t>The Doppler is measured by “periodic” measurements.</a:t>
            </a:r>
          </a:p>
          <a:p>
            <a:pPr latinLnBrk="1"/>
            <a:endParaRPr lang="en-US" altLang="zh-CN" sz="1800" b="0" dirty="0"/>
          </a:p>
          <a:p>
            <a:pPr latinLnBrk="1"/>
            <a:r>
              <a:rPr lang="en-US" altLang="zh-CN" sz="1800" b="0" dirty="0"/>
              <a:t>The .11 spec shall allow and make easy to achieve efficient Doppler </a:t>
            </a:r>
            <a:br>
              <a:rPr lang="en-US" altLang="zh-CN" sz="1800" b="0" dirty="0"/>
            </a:br>
            <a:r>
              <a:rPr lang="en-US" altLang="zh-CN" sz="1800" b="0" dirty="0"/>
              <a:t>measurement.</a:t>
            </a:r>
          </a:p>
          <a:p>
            <a:pPr latinLnBrk="1"/>
            <a:endParaRPr lang="en-US" altLang="zh-CN" sz="1800" b="0" dirty="0"/>
          </a:p>
          <a:p>
            <a:pPr latinLnBrk="1"/>
            <a:r>
              <a:rPr lang="en-US" altLang="zh-CN" sz="1800" b="0" dirty="0"/>
              <a:t>The .11 spec shall allow efficient (4-D, 3-D and 2-D) measurements sharing </a:t>
            </a:r>
            <a:br>
              <a:rPr lang="en-US" altLang="zh-CN" sz="1800" b="0" dirty="0"/>
            </a:br>
            <a:r>
              <a:rPr lang="en-US" altLang="zh-CN" sz="1800" b="0" dirty="0"/>
              <a:t>between stations.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87029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04085-9F0C-4993-A271-7FD4951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F04D7-DA4D-45B5-8DB3-1F144570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869" y="1295400"/>
            <a:ext cx="3700462" cy="3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60GHz Radar Performance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1">
              <a:buNone/>
            </a:pPr>
            <a:r>
              <a:rPr lang="en-US" altLang="zh-CN" sz="1800" b="0" dirty="0"/>
              <a:t>Monostatic radar can achieve the following:</a:t>
            </a:r>
          </a:p>
          <a:p>
            <a:pPr latinLnBrk="1"/>
            <a:r>
              <a:rPr lang="en-US" altLang="zh-CN" sz="1800" b="0" dirty="0"/>
              <a:t>Angular resolution of 4°with 32 elements in a row/column (raw)</a:t>
            </a:r>
          </a:p>
          <a:p>
            <a:pPr latinLnBrk="1"/>
            <a:r>
              <a:rPr lang="en-US" altLang="zh-CN" sz="1800" b="0" dirty="0"/>
              <a:t>Range resolution of 9cm (raw @1.76Gsps)</a:t>
            </a:r>
          </a:p>
          <a:p>
            <a:pPr latinLnBrk="1"/>
            <a:r>
              <a:rPr lang="en-US" altLang="zh-CN" sz="1800" b="0" dirty="0"/>
              <a:t>Doppler resolution of 0.5m/sec for 5msec measurement </a:t>
            </a:r>
            <a:br>
              <a:rPr lang="en-US" altLang="zh-CN" sz="1800" b="0" dirty="0"/>
            </a:br>
            <a:r>
              <a:rPr lang="en-US" altLang="zh-CN" sz="1800" b="0" dirty="0"/>
              <a:t>(depends on no of repetitions)</a:t>
            </a:r>
          </a:p>
          <a:p>
            <a:pPr latinLnBrk="1"/>
            <a:r>
              <a:rPr lang="en-US" altLang="zh-CN" sz="1800" b="0" dirty="0"/>
              <a:t>Micromovement differential resolution of 0.1mm (raw)</a:t>
            </a:r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60GHz Radar Performance Numbers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76800"/>
          </a:xfrm>
        </p:spPr>
        <p:txBody>
          <a:bodyPr/>
          <a:lstStyle/>
          <a:p>
            <a:pPr latinLnBrk="1"/>
            <a:r>
              <a:rPr lang="en-US" altLang="zh-CN" sz="1800" dirty="0"/>
              <a:t>Angular resolution of 4°with 32 elements in a row/column (raw)</a:t>
            </a:r>
            <a:br>
              <a:rPr lang="en-US" altLang="zh-CN" sz="1800" dirty="0"/>
            </a:br>
            <a:r>
              <a:rPr lang="en-US" altLang="zh-CN" sz="1800" b="0" dirty="0"/>
              <a:t>Assuming 32 elements in a row, the theoretical </a:t>
            </a:r>
            <a:r>
              <a:rPr lang="en-US" altLang="zh-CN" sz="1800" b="0" dirty="0" err="1"/>
              <a:t>beamwidth</a:t>
            </a:r>
            <a:r>
              <a:rPr lang="en-US" altLang="zh-CN" sz="1800" b="0" dirty="0"/>
              <a:t> is 2/Nel [rad], </a:t>
            </a:r>
            <a:br>
              <a:rPr lang="en-US" altLang="zh-CN" sz="1800" b="0" dirty="0"/>
            </a:br>
            <a:r>
              <a:rPr lang="en-US" altLang="zh-CN" sz="1800" b="0" dirty="0"/>
              <a:t>which are 2/32*180/pi = 3.6 deg.</a:t>
            </a:r>
          </a:p>
          <a:p>
            <a:pPr latinLnBrk="1"/>
            <a:r>
              <a:rPr lang="en-US" altLang="zh-CN" sz="1800" dirty="0"/>
              <a:t>Range resolution of 9cm (raw @1.76Gsps)</a:t>
            </a:r>
            <a:br>
              <a:rPr lang="en-US" altLang="zh-CN" sz="1800" dirty="0"/>
            </a:br>
            <a:r>
              <a:rPr lang="en-US" altLang="zh-CN" sz="1800" b="0" dirty="0"/>
              <a:t>The raw resolution is the light speed divided by the sampling rate and divided by 2 since </a:t>
            </a:r>
            <a:br>
              <a:rPr lang="en-US" altLang="zh-CN" sz="1800" b="0" dirty="0"/>
            </a:br>
            <a:r>
              <a:rPr lang="en-US" altLang="zh-CN" sz="1800" b="0" dirty="0"/>
              <a:t>it is forward &amp; back travel.</a:t>
            </a:r>
            <a:br>
              <a:rPr lang="en-US" altLang="zh-CN" sz="1800" b="0" dirty="0"/>
            </a:br>
            <a:r>
              <a:rPr lang="en-US" altLang="zh-CN" sz="1800" b="0" dirty="0"/>
              <a:t>The chip rate of DMG is 1.76Gsps (with basic Golay correlator). This gives 8.5cm.</a:t>
            </a:r>
          </a:p>
          <a:p>
            <a:pPr latinLnBrk="1"/>
            <a:r>
              <a:rPr lang="en-US" altLang="zh-CN" sz="1800" dirty="0"/>
              <a:t>Doppler resolution of 0.5m/sec for 5msec measurement </a:t>
            </a:r>
            <a:r>
              <a:rPr lang="en-US" altLang="zh-CN" sz="1800" b="0" dirty="0"/>
              <a:t>(depends on no of repetitions)</a:t>
            </a:r>
            <a:br>
              <a:rPr lang="en-US" altLang="zh-CN" sz="1800" b="0" dirty="0"/>
            </a:br>
            <a:r>
              <a:rPr lang="en-US" altLang="zh-CN" sz="1800" b="0" dirty="0"/>
              <a:t>Doppler resolution: achieved by multiple repetition and FFT on results. The resolution is only a function of the repetitions (aka sampling duration).</a:t>
            </a:r>
            <a:br>
              <a:rPr lang="en-US" altLang="zh-CN" sz="1800" b="0" dirty="0"/>
            </a:br>
            <a:r>
              <a:rPr lang="en-US" altLang="zh-CN" sz="1800" b="0" dirty="0"/>
              <a:t>Doppler resolution  = Lambda/2/</a:t>
            </a:r>
            <a:r>
              <a:rPr lang="en-US" altLang="zh-CN" sz="1800" b="0" dirty="0" err="1"/>
              <a:t>ObservationTime</a:t>
            </a:r>
            <a:r>
              <a:rPr lang="en-US" altLang="zh-CN" sz="1800" b="0" dirty="0"/>
              <a:t>. In our case Lambda=5mm. Hence for 5msec observation time the resolution is 0.5m/sec.</a:t>
            </a:r>
          </a:p>
          <a:p>
            <a:pPr latinLnBrk="1"/>
            <a:r>
              <a:rPr lang="en-US" altLang="zh-CN" sz="1800" dirty="0"/>
              <a:t>Micromovement differential resolution of 0.1mm (raw)</a:t>
            </a:r>
            <a:br>
              <a:rPr lang="en-US" altLang="zh-CN" sz="1800" dirty="0"/>
            </a:br>
            <a:r>
              <a:rPr lang="en-US" altLang="zh-CN" sz="1800" b="0" dirty="0"/>
              <a:t>Resolution: is derived from the correlations phase and it can be seen as the range resolution when the sampling frequency is replaced by the RF frequency.</a:t>
            </a:r>
            <a:br>
              <a:rPr lang="en-US" altLang="zh-CN" sz="1800" b="0" dirty="0"/>
            </a:br>
            <a:r>
              <a:rPr lang="en-US" altLang="zh-CN" sz="1800" b="0" dirty="0"/>
              <a:t>One wavelength is 5mm, hence 0.1mm requires to measure phase (of the Golay </a:t>
            </a:r>
            <a:br>
              <a:rPr lang="en-US" altLang="zh-CN" sz="1800" b="0" dirty="0"/>
            </a:br>
            <a:r>
              <a:rPr lang="en-US" altLang="zh-CN" sz="1800" b="0" dirty="0"/>
              <a:t>correlation) with resolution of lower than 14 deg, which is not an issue.</a:t>
            </a:r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419355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D9646-CF2C-48E4-9F77-0FF25CBAD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" y="1450109"/>
            <a:ext cx="1571143" cy="335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DFBDF-DC73-46E3-982A-9BB9BFD78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2" y="1452418"/>
            <a:ext cx="1965454" cy="3737499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AA436608-9166-4D7D-8F18-4FC9083A2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819400"/>
            <a:ext cx="5257799" cy="3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/>
              <a:t>Abstract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mmWave Radar can measure the target(s) velocity by measuring the Doppler frequency.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cs typeface="Times New Roman"/>
              </a:rPr>
              <a:t>The target velocity information is very useful for almost all use-cases.</a:t>
            </a:r>
            <a:endParaRPr lang="en-US" altLang="zh-CN" sz="24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Wi-Fi Sensing should include means to allow efficient Doppler measurement.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zh-C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 dirty="0"/>
              <a:t>Radar introduction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533400" y="2087154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GB" altLang="zh-CN" sz="2400" dirty="0"/>
              <a:t>Monostatic Radar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06E46-8679-4667-B1A2-6D885B39C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054398"/>
            <a:ext cx="2873829" cy="25146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08355EF-6382-41C1-AB7A-9FB0A6AA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GB" altLang="zh-CN" sz="2400" dirty="0"/>
              <a:t>Multi-Static Radar</a:t>
            </a:r>
          </a:p>
        </p:txBody>
      </p:sp>
      <p:pic>
        <p:nvPicPr>
          <p:cNvPr id="10" name="Picture 2" descr="Image result for multistatic radar">
            <a:extLst>
              <a:ext uri="{FF2B5EF4-FFF2-40B4-BE49-F238E27FC236}">
                <a16:creationId xmlns:a16="http://schemas.microsoft.com/office/drawing/2014/main" id="{584B2A32-7A4F-4D38-B6E5-3BCF128E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98"/>
            <a:ext cx="3810000" cy="28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Doppler measurement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50617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1800" b="0" dirty="0"/>
              <a:t>The target velocity (relative to the Radar device) can be computed from the Radar signal Doppler (frequency shift)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Doppler frequency shift can be measured by processing two or more short time measurements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Doppler resolution  = Lambda/2/</a:t>
            </a:r>
            <a:r>
              <a:rPr lang="en-US" altLang="zh-CN" sz="1800" b="0" dirty="0" err="1"/>
              <a:t>ObservationTime</a:t>
            </a:r>
            <a:r>
              <a:rPr lang="en-US" altLang="zh-CN" sz="1800" b="0" dirty="0"/>
              <a:t>. 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Note that the factor 2 is needed since the Doppler effect doubled due to the round trip.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In our case Lambda=5mm. 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Hence for 5msec observation time the resolution is 0.5m/sec.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The Max Doppler that can be measured without wrap is PRI*Lambda/4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zh-CN" sz="180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Typically, a Radar will perform N evenly spaced measurements and use FFT to produce the Doppler map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In Wi-Fi, evenly spaced measurements is very difficult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Alternatively, non-uniform spaced measurements can be used</a:t>
            </a:r>
            <a:endParaRPr lang="en-US" altLang="zh-CN" sz="1800" b="0" dirty="0"/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95840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Benefits of Doppler information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80" y="1371600"/>
            <a:ext cx="7781121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1800" b="0" dirty="0"/>
              <a:t>Enables detection of non-static targets (e.g. people, pets,…)</a:t>
            </a:r>
            <a:br>
              <a:rPr lang="en-US" altLang="zh-CN" sz="1800" b="0" dirty="0"/>
            </a:br>
            <a:r>
              <a:rPr lang="en-US" altLang="zh-CN" sz="1800" b="0" dirty="0"/>
              <a:t>(Doppler can be used to characterize targets – humans move differently than other objects)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Enables targets identification and tracking, when the other parameters (Az/El/Range) are same or similar 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Enables micro-movements detection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High resolution Doppler measurement can be achieved by increasing the measurement time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400" b="0" dirty="0"/>
              <a:t>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2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14410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DEC2868-85E9-4B38-92DD-9EF017F02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399"/>
            <a:ext cx="4165600" cy="31242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9ECD9-4F22-4FC9-A079-6C253660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58" y="1447801"/>
            <a:ext cx="4866542" cy="41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November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97D61-9D8E-47C9-A110-29E32EAE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81"/>
          <a:stretch/>
        </p:blipFill>
        <p:spPr>
          <a:xfrm>
            <a:off x="6207550" y="1047714"/>
            <a:ext cx="2781741" cy="565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416F2-6136-4B18-A660-6D0770EDF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23182" cy="44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Benefits of Doppler information – Use-case examples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80" y="1371600"/>
            <a:ext cx="7781121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1800" b="0" dirty="0"/>
              <a:t>Room sensing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Identify humans and pets vs static objects in the room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Assist objects movement classification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Allow objects separation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Liveness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Micro-movements are typical of living creatures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Healthcare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Micro-movements allow breathing measurement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Activity level identification (walk, sit, sleep,…)</a:t>
            </a:r>
          </a:p>
          <a:p>
            <a:pPr lvl="1"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400" b="0" dirty="0"/>
              <a:t>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2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92657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4-D Radar Measurements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1800" b="0" dirty="0"/>
              <a:t>A generic Radar measurement result is a 4-D map –&gt; Az-El-Range-Doppler.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In most cases, after some processing this map is sparse.</a:t>
            </a:r>
            <a:br>
              <a:rPr lang="en-US" altLang="zh-CN" sz="1800" b="0" dirty="0"/>
            </a:br>
            <a:r>
              <a:rPr lang="en-US" altLang="zh-CN" sz="1800" b="0" dirty="0"/>
              <a:t>(Examples for the processing can be found by looking for automotive Radar)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sparse 4-D map is (generally) processed by algorithms such as: CFAR, clustering, tracking and target extraction.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131155390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46985</TotalTime>
  <Words>720</Words>
  <Application>Microsoft Office PowerPoint</Application>
  <PresentationFormat>On-screen Show (4:3)</PresentationFormat>
  <Paragraphs>192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802-11-Submission</vt:lpstr>
      <vt:lpstr>Document</vt:lpstr>
      <vt:lpstr>Wi-Fi Sensing with Doppler measurement in 60GHz band</vt:lpstr>
      <vt:lpstr>Abstract</vt:lpstr>
      <vt:lpstr>Radar introduction</vt:lpstr>
      <vt:lpstr>Doppler measurement</vt:lpstr>
      <vt:lpstr>Benefits of Doppler information</vt:lpstr>
      <vt:lpstr>Mono-static 60GHz Radar demo</vt:lpstr>
      <vt:lpstr>Mono-static 60GHz Radar demo</vt:lpstr>
      <vt:lpstr>Benefits of Doppler information – Use-case examples</vt:lpstr>
      <vt:lpstr>4-D Radar Measurements</vt:lpstr>
      <vt:lpstr>Non-Uniform Spaced Measurements </vt:lpstr>
      <vt:lpstr>Spec Requirements</vt:lpstr>
      <vt:lpstr>Summary</vt:lpstr>
      <vt:lpstr>PowerPoint Presentation</vt:lpstr>
      <vt:lpstr>60GHz Radar Performance</vt:lpstr>
      <vt:lpstr>60GHz Radar Performance Numbers</vt:lpstr>
      <vt:lpstr>Mono-static 60GHz Radar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models for Wi-Fi sensing</dc:title>
  <dc:creator>Alecsander Eitan</dc:creator>
  <cp:lastModifiedBy>Alecsander Eitan</cp:lastModifiedBy>
  <cp:revision>4</cp:revision>
  <cp:lastPrinted>1998-02-10T13:28:06Z</cp:lastPrinted>
  <dcterms:created xsi:type="dcterms:W3CDTF">2007-04-17T18:10:23Z</dcterms:created>
  <dcterms:modified xsi:type="dcterms:W3CDTF">2019-11-11T21:28:41Z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(3)mf05p9M1cgBCyoDDdQutgm5ACNUOtqOwvyoRDbvh+vL8l6DgVXdwHzxx70WIUcfyruJ1hx4U_x000d_
cWtnsxiYXMDWnuPxqtP6HHtkd/9aIADIwxH0JYvKg2tqiq3AjXdEsH7rlvvFWqk66oq3jLzZ_x000d_
EWleKUPUO2SRZRiLPwnLXUjTjr8r9tlJ6kYhon8D8x5On5XjIKCCvchx+uCI5vONR50YA/5M_x000d_
awmpDXvt1Oza//BwEa</vt:lpwstr>
  </property>
  <property fmtid="{D5CDD505-2E9C-101B-9397-08002B2CF9AE}" pid="3" name="_ms_pID_7253431">
    <vt:lpwstr>7/O/8v5SfzY9j9zOcy+ruAkz0oULDlcxnsgmocifuMxT7CJvRMgr08_x000d_
VwkRvoMIGPaMbW4VHarLtdbne1wu8dy8Py2tk5wlAvl9LnhEw58fVdFaprkNSORdXFXcVXf3_x000d_
Xvaq2oX6s6AT4E49kLdkkC/b7pvnKWl5IN7daZlkrNF6gaIvHWBt9o+s0ETZWvRCar/7VZ1x_x000d_
tnBblw258MRbK9A4WywoBnh2bsqjd7Z+Y6RJ</vt:lpwstr>
  </property>
  <property fmtid="{D5CDD505-2E9C-101B-9397-08002B2CF9AE}" pid="4" name="_ms_pID_7253432">
    <vt:lpwstr>jbg+e7tvtPGHbg5o5bISnqEcZZ5VLP5WQnL9_x000d_
6lYBmhc1g9fCZDQYRMtp7BP/1IJ73Z0AwBOP5d7R/8ojK5khJ+2o+tLwxcjGe/HVjPBipCDh_x000d_
CZ8/5v6P0RIa1IkQ84swcFPvboExr+koJvsDJ+LLBSc=</vt:lpwstr>
  </property>
  <property fmtid="{D5CDD505-2E9C-101B-9397-08002B2CF9AE}" pid="5" name="_ms_pID_7253433">
    <vt:lpwstr>xj04hYgg/
+SvDSQ==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2015_ms_pID_725343">
    <vt:lpwstr>(3)ooYH3Vk5/Rv3eq5Tg0o2EE24I3Cw+a7cC5Utzd5rCMrLuMzgikF29b/RTLS06PniXtUkyBWO
BXGhb+8baLYn3v2f5fSzIIGHNUn7Cj8ecwyqb4RGLLAvs+vp6O7Gp/AJkVnFLb/eKWFRuqtN
PvE7qQ6AOAHu6pKNOkO5nj0SMssecHh4WkEFpCPE2jEdy4iaNLKJmreet5cc8E2VoILXzafH
UyX5f2QFT44GTbXzhh</vt:lpwstr>
  </property>
  <property fmtid="{D5CDD505-2E9C-101B-9397-08002B2CF9AE}" pid="10" name="_2015_ms_pID_7253431">
    <vt:lpwstr>q+Klf6T8QLQMgMVpjiWRirIZOvtShT+NezPHlm9tIMyINlIqgREFwS
bTB1ZgY2iRsmCHl8p8+t2hRJDTkSvisRNB6pwx/9nEVcSo3G1xaET/lddU+y5Qkq1Qe1hMG+
Qel8tycxuUjNFU+Mf7WctLrnjOJdNZOmMEM78+ArM9bkrYNESEZZ3KEUSWfQUdHPvQU5eAHz
RZYYTp/tduUJAjtYLGv2L6DHnAZNVWZm3pTL</vt:lpwstr>
  </property>
  <property fmtid="{D5CDD505-2E9C-101B-9397-08002B2CF9AE}" pid="11" name="_2015_ms_pID_7253432">
    <vt:lpwstr>EBsesM3jBYv7v91M5b6rjpA=</vt:lpwstr>
  </property>
  <property fmtid="{D5CDD505-2E9C-101B-9397-08002B2CF9AE}" pid="12" name="TitusGUID">
    <vt:lpwstr>1db17ed3-f4e5-400c-a0d1-374d2dc85d39</vt:lpwstr>
  </property>
  <property fmtid="{D5CDD505-2E9C-101B-9397-08002B2CF9AE}" pid="13" name="CTP_TimeStamp">
    <vt:lpwstr>2019-04-02 22:00:45Z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CTP_NT</vt:lpwstr>
  </property>
  <property fmtid="{D5CDD505-2E9C-101B-9397-08002B2CF9AE}" pid="18" name="_readonly">
    <vt:lpwstr/>
  </property>
  <property fmtid="{D5CDD505-2E9C-101B-9397-08002B2CF9AE}" pid="19" name="_change">
    <vt:lpwstr/>
  </property>
  <property fmtid="{D5CDD505-2E9C-101B-9397-08002B2CF9AE}" pid="20" name="_full-control">
    <vt:lpwstr/>
  </property>
  <property fmtid="{D5CDD505-2E9C-101B-9397-08002B2CF9AE}" pid="21" name="sflag">
    <vt:lpwstr>1553512617</vt:lpwstr>
  </property>
</Properties>
</file>