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633" r:id="rId4"/>
    <p:sldId id="629" r:id="rId5"/>
    <p:sldId id="632" r:id="rId6"/>
    <p:sldId id="630" r:id="rId7"/>
    <p:sldId id="634" r:id="rId8"/>
    <p:sldId id="631" r:id="rId9"/>
    <p:sldId id="635" r:id="rId10"/>
    <p:sldId id="636" r:id="rId11"/>
    <p:sldId id="548" r:id="rId12"/>
    <p:sldId id="637" r:id="rId13"/>
    <p:sldId id="638" r:id="rId14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5383" autoAdjust="0"/>
  </p:normalViewPr>
  <p:slideViewPr>
    <p:cSldViewPr>
      <p:cViewPr varScale="1">
        <p:scale>
          <a:sx n="89" d="100"/>
          <a:sy n="89" d="100"/>
        </p:scale>
        <p:origin x="120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94529" y="215228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358" y="21522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21934" y="990548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4267" y="990548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734" y="427171"/>
            <a:ext cx="56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734" y="990548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66401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733" y="9893227"/>
            <a:ext cx="58403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8442" y="127695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072" y="1276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3813" cy="3827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59" y="4861705"/>
            <a:ext cx="5210947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68" tIns="47663" rIns="96968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0722" y="9908982"/>
            <a:ext cx="2204896" cy="19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339" lvl="4" algn="r" defTabSz="966401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9123" y="99089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635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4" y="9907232"/>
            <a:ext cx="5620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8" y="327382"/>
            <a:ext cx="57769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11716" y="990898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103813" cy="3827462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159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26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6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76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28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14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60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06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648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73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November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802.11-19/1895r0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Setup 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2019-11-11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of setup usage in Multi-AP sounding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600" b="0" dirty="0" smtClean="0"/>
              <a:t>Master AP already knows the identifier of STA “c” which is associated with Slave AP “A” from </a:t>
            </a:r>
            <a:r>
              <a:rPr lang="en-US" altLang="ko-KR" sz="1600" b="0" dirty="0"/>
              <a:t>the </a:t>
            </a:r>
            <a:r>
              <a:rPr lang="en-US" altLang="ko-KR" sz="1600" b="0" dirty="0" smtClean="0"/>
              <a:t>result </a:t>
            </a:r>
            <a:r>
              <a:rPr lang="en-US" altLang="ko-KR" sz="1600" b="0" dirty="0"/>
              <a:t>of setup for Multi-AP </a:t>
            </a:r>
            <a:r>
              <a:rPr lang="en-US" altLang="ko-KR" sz="1600" b="0" dirty="0" smtClean="0"/>
              <a:t>coordination.</a:t>
            </a:r>
          </a:p>
          <a:p>
            <a:r>
              <a:rPr lang="en-US" altLang="ko-KR" sz="1600" b="0" dirty="0" smtClean="0"/>
              <a:t>By using Trigger frame, Master AP informs Slave AP “A” of  the identifiers of the STA “b” and “c” participating in Multi-AP sounding.</a:t>
            </a:r>
          </a:p>
          <a:p>
            <a:r>
              <a:rPr lang="en-US" altLang="ko-KR" sz="1600" b="0" dirty="0" smtClean="0"/>
              <a:t>Both Master AP and Slave AP “A” send NDPA and NDP simultaneously to the STA “b” and STA “c”.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981200"/>
            <a:ext cx="5562600" cy="256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8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In order to use Multi-AP transmission </a:t>
            </a:r>
            <a:r>
              <a:rPr lang="en-US" altLang="ko-KR" sz="2000" b="0" dirty="0" smtClean="0"/>
              <a:t>scheme</a:t>
            </a:r>
            <a:r>
              <a:rPr lang="en-US" altLang="ko-KR" sz="2000" b="0" dirty="0"/>
              <a:t>, </a:t>
            </a:r>
            <a:r>
              <a:rPr lang="en-US" altLang="ko-KR" sz="2000" b="0" dirty="0" smtClean="0"/>
              <a:t>the Multi-AP </a:t>
            </a:r>
            <a:r>
              <a:rPr lang="en-US" altLang="ko-KR" sz="2000" b="0" dirty="0"/>
              <a:t>coordination set </a:t>
            </a:r>
            <a:r>
              <a:rPr lang="en-US" altLang="ko-KR" sz="2000" b="0" dirty="0" smtClean="0"/>
              <a:t>should be </a:t>
            </a:r>
            <a:r>
              <a:rPr lang="en-US" altLang="ko-KR" sz="2000" b="0" dirty="0"/>
              <a:t>configured by Master AP and </a:t>
            </a:r>
            <a:r>
              <a:rPr lang="en-US" altLang="ko-KR" sz="2000" b="0" dirty="0" smtClean="0"/>
              <a:t>Slave-APs and the Master AP should know </a:t>
            </a:r>
            <a:r>
              <a:rPr lang="en-US" altLang="ko-KR" sz="2000" b="0" dirty="0"/>
              <a:t>information </a:t>
            </a:r>
            <a:r>
              <a:rPr lang="en-US" altLang="ko-KR" sz="2000" b="0" dirty="0" smtClean="0"/>
              <a:t>of STAs </a:t>
            </a:r>
            <a:r>
              <a:rPr lang="en-US" altLang="ko-KR" sz="2000" b="0" dirty="0"/>
              <a:t>associated with the </a:t>
            </a:r>
            <a:r>
              <a:rPr lang="en-US" altLang="ko-KR" sz="2000" b="0" dirty="0" smtClean="0"/>
              <a:t>Slave APs.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By using proposed method of Multi-AP coordination setup, an AP can communicate with the STAs associated with neighboring APs.</a:t>
            </a:r>
          </a:p>
          <a:p>
            <a:pPr lvl="1"/>
            <a:r>
              <a:rPr lang="en-US" altLang="ko-KR" sz="1800" b="0" dirty="0" smtClean="0"/>
              <a:t>The Master AP can transmit NDPA + NDP to the STA associated with Slave AP.</a:t>
            </a:r>
          </a:p>
          <a:p>
            <a:pPr lvl="1"/>
            <a:r>
              <a:rPr lang="en-US" altLang="ko-KR" sz="1800" dirty="0"/>
              <a:t>The </a:t>
            </a:r>
            <a:r>
              <a:rPr lang="en-US" altLang="ko-KR" sz="1800" dirty="0" smtClean="0"/>
              <a:t>Slave </a:t>
            </a:r>
            <a:r>
              <a:rPr lang="en-US" altLang="ko-KR" sz="1800" dirty="0"/>
              <a:t>AP can transmit NDPA + NDP to the STA associated with </a:t>
            </a:r>
            <a:r>
              <a:rPr lang="en-US" altLang="ko-KR" sz="1800" dirty="0" smtClean="0"/>
              <a:t>Master </a:t>
            </a:r>
            <a:r>
              <a:rPr lang="en-US" altLang="ko-KR" sz="1800" dirty="0"/>
              <a:t>AP.</a:t>
            </a:r>
          </a:p>
          <a:p>
            <a:pPr lvl="1"/>
            <a:endParaRPr lang="en-US" altLang="ko-KR" sz="1800" b="0" dirty="0"/>
          </a:p>
          <a:p>
            <a:pPr marL="0" indent="0">
              <a:buNone/>
            </a:pPr>
            <a:r>
              <a:rPr lang="en-US" altLang="ko-KR" sz="2000" b="0" dirty="0" smtClean="0"/>
              <a:t> </a:t>
            </a:r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1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SFD: </a:t>
            </a:r>
            <a:endParaRPr lang="en-US" altLang="ko-KR" sz="1600" b="0" dirty="0" smtClean="0"/>
          </a:p>
          <a:p>
            <a:pPr marL="0" indent="0">
              <a:buNone/>
            </a:pPr>
            <a:r>
              <a:rPr lang="en-US" altLang="ko-KR" sz="2000" b="0" dirty="0" smtClean="0"/>
              <a:t> An EHT AP supporting the Multi-AP coordination can send a frame (e.g., Beacon or other management frame) including capabilities of Multi-AP transmission schemes</a:t>
            </a:r>
          </a:p>
          <a:p>
            <a:pPr marL="400050" lvl="1" indent="0">
              <a:buNone/>
            </a:pPr>
            <a:r>
              <a:rPr lang="en-US" altLang="ko-KR" sz="1600" b="0" dirty="0" smtClean="0"/>
              <a:t>- Multi-AP </a:t>
            </a:r>
            <a:r>
              <a:rPr lang="en-US" altLang="ko-KR" sz="1600" b="0" dirty="0"/>
              <a:t>transmission schemes are </a:t>
            </a:r>
            <a:r>
              <a:rPr lang="en-US" altLang="ko-KR" sz="1600" b="0" dirty="0" smtClean="0"/>
              <a:t>TBD</a:t>
            </a: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2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SFD: </a:t>
            </a:r>
            <a:endParaRPr lang="en-US" altLang="ko-KR" sz="2000" b="0" dirty="0"/>
          </a:p>
          <a:p>
            <a:pPr marL="0" indent="0">
              <a:buNone/>
            </a:pPr>
            <a:r>
              <a:rPr lang="en-US" altLang="ko-KR" sz="2000" b="0" dirty="0"/>
              <a:t> </a:t>
            </a:r>
            <a:r>
              <a:rPr lang="en-US" altLang="ko-KR" sz="2000" b="0" dirty="0" err="1"/>
              <a:t>TGbe</a:t>
            </a:r>
            <a:r>
              <a:rPr lang="en-US" altLang="ko-KR" sz="2000" b="0" dirty="0"/>
              <a:t> shall support that an EHT AP </a:t>
            </a:r>
            <a:r>
              <a:rPr lang="en-US" altLang="ko-KR" sz="2000" b="0" dirty="0" smtClean="0"/>
              <a:t>initiating </a:t>
            </a:r>
            <a:r>
              <a:rPr lang="en-US" altLang="ko-KR" sz="2000" b="0" dirty="0"/>
              <a:t>the Multi-AP coordination may request to neighboring EHT AP(s) the information (e.g., identifier) of STAs which are associated with the neighboring EHT AP(s).</a:t>
            </a:r>
          </a:p>
          <a:p>
            <a:pPr marL="0" indent="0">
              <a:buNone/>
            </a:pP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coordination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features </a:t>
            </a:r>
            <a:r>
              <a:rPr lang="en-US" altLang="ko-KR" sz="2000" b="0" dirty="0"/>
              <a:t>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order to use Multi-AP transmission </a:t>
            </a:r>
            <a:r>
              <a:rPr lang="en-US" altLang="ko-KR" sz="2000" b="0" dirty="0" smtClean="0"/>
              <a:t>schemes, the </a:t>
            </a:r>
            <a:r>
              <a:rPr lang="en-US" altLang="ko-KR" sz="2000" b="0" dirty="0" smtClean="0"/>
              <a:t>Multi-AP </a:t>
            </a:r>
            <a:r>
              <a:rPr lang="en-US" altLang="ko-KR" sz="2000" b="0" dirty="0"/>
              <a:t>coordination set </a:t>
            </a:r>
            <a:r>
              <a:rPr lang="en-US" altLang="ko-KR" sz="2000" b="0" dirty="0" smtClean="0"/>
              <a:t>should be </a:t>
            </a:r>
            <a:r>
              <a:rPr lang="en-US" altLang="ko-KR" sz="2000" b="0" dirty="0"/>
              <a:t>configured by </a:t>
            </a:r>
            <a:r>
              <a:rPr lang="en-US" altLang="ko-KR" sz="2000" b="0" dirty="0" smtClean="0"/>
              <a:t>APs in advance.</a:t>
            </a:r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/>
          </a:p>
          <a:p>
            <a:r>
              <a:rPr lang="en-US" altLang="ko-KR" sz="2000" b="0" dirty="0" smtClean="0"/>
              <a:t>In this contribution, we discuss how to setup for </a:t>
            </a:r>
            <a:r>
              <a:rPr lang="en-US" altLang="ko-KR" sz="2000" b="0" dirty="0" smtClean="0"/>
              <a:t>the </a:t>
            </a:r>
            <a:r>
              <a:rPr lang="en-US" altLang="ko-KR" sz="2000" b="0" dirty="0" smtClean="0"/>
              <a:t>Multi-AP </a:t>
            </a:r>
            <a:r>
              <a:rPr lang="en-US" altLang="ko-KR" sz="2000" b="0" dirty="0" smtClean="0"/>
              <a:t>coordination.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In order to use Multi-AP transmission </a:t>
            </a:r>
            <a:r>
              <a:rPr lang="en-US" altLang="ko-KR" sz="2000" b="0" dirty="0" smtClean="0"/>
              <a:t>schemes </a:t>
            </a:r>
            <a:r>
              <a:rPr lang="en-US" altLang="ko-KR" sz="2000" b="0" dirty="0"/>
              <a:t>(e.g., Coordinated BF, Joint TX, etc</a:t>
            </a:r>
            <a:r>
              <a:rPr lang="en-US" altLang="ko-KR" sz="2000" b="0" dirty="0" smtClean="0"/>
              <a:t>.), an AP should acquire channel information with STA associated with neighboring AP as well as STA associated with itself.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order to perform sounding to acquire channel information, an AP should know the identifiers of STAs which is associated with neighboring AP.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Therefore</a:t>
            </a:r>
            <a:r>
              <a:rPr lang="en-US" altLang="ko-KR" sz="2000" b="0" dirty="0"/>
              <a:t>, </a:t>
            </a:r>
            <a:r>
              <a:rPr lang="en-US" altLang="ko-KR" sz="2000" b="0" dirty="0" smtClean="0"/>
              <a:t>it needs to </a:t>
            </a:r>
            <a:r>
              <a:rPr lang="en-US" altLang="ko-KR" sz="2000" b="0" dirty="0"/>
              <a:t>define a method in which an AP </a:t>
            </a:r>
            <a:r>
              <a:rPr lang="en-US" altLang="ko-KR" sz="2000" b="0" dirty="0" smtClean="0"/>
              <a:t>establishes </a:t>
            </a:r>
            <a:r>
              <a:rPr lang="en-US" altLang="ko-KR" sz="2000" b="0" dirty="0"/>
              <a:t>a link with neighboring </a:t>
            </a:r>
            <a:r>
              <a:rPr lang="en-US" altLang="ko-KR" sz="2000" b="0" dirty="0" smtClean="0"/>
              <a:t>AP and knows </a:t>
            </a:r>
            <a:r>
              <a:rPr lang="en-US" altLang="ko-KR" sz="2000" b="0" dirty="0"/>
              <a:t>information about </a:t>
            </a:r>
            <a:r>
              <a:rPr lang="en-US" altLang="ko-KR" sz="2000" b="0" dirty="0" smtClean="0"/>
              <a:t>STA associated with the </a:t>
            </a:r>
            <a:r>
              <a:rPr lang="en-US" altLang="ko-KR" sz="2000" b="0" dirty="0"/>
              <a:t>neighboring </a:t>
            </a:r>
            <a:r>
              <a:rPr lang="en-US" altLang="ko-KR" sz="2000" b="0" dirty="0" smtClean="0"/>
              <a:t>AP.</a:t>
            </a:r>
            <a:endParaRPr lang="en-US" altLang="ko-KR" sz="2000" b="0" dirty="0"/>
          </a:p>
          <a:p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1: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Topology of multiple APs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 We consider the following </a:t>
            </a:r>
            <a:r>
              <a:rPr lang="en-US" altLang="ko-KR" sz="2000" b="0" dirty="0" smtClean="0"/>
              <a:t>environments.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457200" lvl="1" indent="0">
              <a:buNone/>
            </a:pPr>
            <a:endParaRPr lang="en-US" altLang="ko-KR" sz="1800" b="0" dirty="0" smtClean="0"/>
          </a:p>
          <a:p>
            <a:pPr lvl="1"/>
            <a:r>
              <a:rPr lang="en-US" altLang="ko-KR" sz="1800" b="0" dirty="0" smtClean="0"/>
              <a:t>STA “a” and  STA “b” are associated with AP 1 in BSS 1.</a:t>
            </a:r>
          </a:p>
          <a:p>
            <a:pPr lvl="1"/>
            <a:r>
              <a:rPr lang="en-US" altLang="ko-KR" sz="1800" b="0" dirty="0" smtClean="0"/>
              <a:t>STA “c” and STA “d” are associated with AP 2 in BSS 2.</a:t>
            </a:r>
          </a:p>
          <a:p>
            <a:pPr lvl="1"/>
            <a:r>
              <a:rPr lang="en-US" altLang="ko-KR" sz="1800" b="0" dirty="0" smtClean="0"/>
              <a:t>STA “e” and STA “f” are associated with AP 3 in BSS 3.</a:t>
            </a: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514600"/>
            <a:ext cx="620511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1(Cont.):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Discovery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neighboring APs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r>
              <a:rPr lang="en-US" altLang="ko-KR" sz="1800" b="0" dirty="0" smtClean="0"/>
              <a:t>APs can discover each other by receiving Beacon frame or management frames sent by neighboring APs. </a:t>
            </a:r>
            <a:endParaRPr lang="en-US" altLang="ko-KR" sz="1800" b="0" dirty="0"/>
          </a:p>
          <a:p>
            <a:r>
              <a:rPr lang="en-US" altLang="ko-KR" sz="1800" b="0" dirty="0" smtClean="0"/>
              <a:t>When the AP sends Beacon frame or management frame, the neighboring AP should be informed that there is a capability to participate Multi-AP coordination.</a:t>
            </a:r>
          </a:p>
          <a:p>
            <a:r>
              <a:rPr lang="en-US" altLang="ko-KR" sz="1800" b="0" dirty="0" smtClean="0"/>
              <a:t>APs know which of neighboring APs is hearable and has </a:t>
            </a:r>
            <a:r>
              <a:rPr lang="en-US" altLang="ko-KR" sz="1800" b="0" dirty="0"/>
              <a:t>Multi-AP </a:t>
            </a:r>
            <a:r>
              <a:rPr lang="en-US" altLang="ko-KR" sz="1800" b="0" dirty="0" smtClean="0"/>
              <a:t>capability.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086" y="2133600"/>
            <a:ext cx="4041804" cy="193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2: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for Multi-AP coordination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The AP which initiates Multi-AP coordination is the Master AP.</a:t>
            </a:r>
          </a:p>
          <a:p>
            <a:r>
              <a:rPr lang="en-US" altLang="ko-KR" sz="1800" b="0" dirty="0" smtClean="0"/>
              <a:t>Master AP selects neighboring APs as Slave APs in order to participate in the Multi-AP coordination.</a:t>
            </a:r>
          </a:p>
          <a:p>
            <a:r>
              <a:rPr lang="en-US" altLang="ko-KR" sz="1800" b="0" dirty="0" smtClean="0"/>
              <a:t>In this Phase 2, Mater AP and Slave APs exchange information to </a:t>
            </a:r>
            <a:r>
              <a:rPr lang="en-US" altLang="ko-KR" sz="1800" b="0" dirty="0" smtClean="0"/>
              <a:t>configure Multi-AP coordination </a:t>
            </a:r>
            <a:r>
              <a:rPr lang="en-US" altLang="ko-KR" sz="1800" b="0" dirty="0" smtClean="0"/>
              <a:t>set.</a:t>
            </a:r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209800"/>
            <a:ext cx="5800622" cy="20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2 (Cont.):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 for setup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 smtClean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marL="0" indent="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sz="1600" b="0" dirty="0" smtClean="0"/>
          </a:p>
          <a:p>
            <a:r>
              <a:rPr lang="en-US" altLang="ko-KR" sz="1600" b="0" dirty="0" smtClean="0"/>
              <a:t>Master AP sends Request frame to Slave APs.</a:t>
            </a:r>
          </a:p>
          <a:p>
            <a:pPr lvl="1"/>
            <a:r>
              <a:rPr lang="en-US" altLang="ko-KR" sz="1400" b="0" dirty="0"/>
              <a:t>A</a:t>
            </a:r>
            <a:r>
              <a:rPr lang="en-US" altLang="ko-KR" sz="1400" b="0" dirty="0" smtClean="0"/>
              <a:t>ssign Slave AP’s identifier in Multi-AP coordination</a:t>
            </a:r>
          </a:p>
          <a:p>
            <a:pPr lvl="1"/>
            <a:r>
              <a:rPr lang="en-US" altLang="ko-KR" sz="1400" b="0" dirty="0"/>
              <a:t>A</a:t>
            </a:r>
            <a:r>
              <a:rPr lang="en-US" altLang="ko-KR" sz="1400" b="0" dirty="0" smtClean="0"/>
              <a:t>ssign Multi-AP group ID</a:t>
            </a:r>
            <a:endParaRPr lang="en-US" altLang="ko-KR" sz="1600" b="0" dirty="0"/>
          </a:p>
          <a:p>
            <a:r>
              <a:rPr lang="en-US" altLang="ko-KR" sz="1600" b="0" dirty="0" smtClean="0"/>
              <a:t>Slave AP sends  Response frame to Master AP.</a:t>
            </a:r>
          </a:p>
          <a:p>
            <a:pPr lvl="1"/>
            <a:r>
              <a:rPr lang="en-US" altLang="ko-KR" sz="1400" dirty="0"/>
              <a:t>L</a:t>
            </a:r>
            <a:r>
              <a:rPr lang="en-US" altLang="ko-KR" sz="1400" dirty="0" smtClean="0"/>
              <a:t>ist of STAs associated with Slave AP: </a:t>
            </a:r>
            <a:r>
              <a:rPr lang="en-US" altLang="ko-KR" sz="1400" dirty="0"/>
              <a:t>STA’s identifier and capability to participate in  Multi-AP TX/RX scheme</a:t>
            </a:r>
          </a:p>
          <a:p>
            <a:pPr lvl="1"/>
            <a:r>
              <a:rPr lang="en-US" altLang="ko-KR" sz="1400" dirty="0"/>
              <a:t>P</a:t>
            </a:r>
            <a:r>
              <a:rPr lang="en-US" altLang="ko-KR" sz="1400" dirty="0" smtClean="0"/>
              <a:t>riority of STAs </a:t>
            </a:r>
            <a:r>
              <a:rPr lang="en-US" altLang="ko-KR" sz="1400" dirty="0"/>
              <a:t>to participate in Multi-AP TX/RX </a:t>
            </a:r>
            <a:r>
              <a:rPr lang="en-US" altLang="ko-KR" sz="1400" dirty="0" smtClean="0"/>
              <a:t>scheme</a:t>
            </a:r>
          </a:p>
          <a:p>
            <a:pPr lvl="1"/>
            <a:r>
              <a:rPr lang="en-US" altLang="ko-KR" sz="1400" dirty="0" smtClean="0"/>
              <a:t>The information of priority of STAs can be used when the Master AP has to involve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the limited number of STAs due to Master AP’s antenna </a:t>
            </a:r>
            <a:r>
              <a:rPr lang="en-US" altLang="ko-KR" sz="1400" dirty="0" smtClean="0"/>
              <a:t>capability..</a:t>
            </a:r>
            <a:endParaRPr lang="en-US" altLang="ko-KR" sz="1400" dirty="0"/>
          </a:p>
          <a:p>
            <a:pPr lvl="1"/>
            <a:endParaRPr lang="en-US" altLang="ko-KR" sz="1400" b="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1905000"/>
            <a:ext cx="5105400" cy="18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coordination set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After phase 2, Multi-AP coordination set is configured by Master AP and Slave-APs.</a:t>
            </a:r>
          </a:p>
          <a:p>
            <a:r>
              <a:rPr lang="en-US" altLang="ko-KR" sz="1800" b="0" dirty="0" smtClean="0"/>
              <a:t>Since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Master </a:t>
            </a:r>
            <a:r>
              <a:rPr lang="en-US" altLang="ko-KR" sz="1800" b="0" dirty="0"/>
              <a:t>AP has acquired the </a:t>
            </a:r>
            <a:r>
              <a:rPr lang="en-US" altLang="ko-KR" sz="1800" b="0" dirty="0" smtClean="0"/>
              <a:t>STA’s information belonging to </a:t>
            </a:r>
            <a:r>
              <a:rPr lang="en-US" altLang="ko-KR" sz="1800" b="0" dirty="0"/>
              <a:t>the </a:t>
            </a:r>
            <a:r>
              <a:rPr lang="en-US" altLang="ko-KR" sz="1800" b="0" dirty="0" smtClean="0"/>
              <a:t>Slave </a:t>
            </a:r>
            <a:r>
              <a:rPr lang="en-US" altLang="ko-KR" sz="1800" b="0" dirty="0"/>
              <a:t>A</a:t>
            </a:r>
            <a:r>
              <a:rPr lang="en-US" altLang="ko-KR" sz="1800" b="0" dirty="0" smtClean="0"/>
              <a:t>Ps</a:t>
            </a:r>
            <a:r>
              <a:rPr lang="en-US" altLang="ko-KR" sz="1800" b="0" dirty="0"/>
              <a:t>, </a:t>
            </a:r>
            <a:r>
              <a:rPr lang="en-US" altLang="ko-KR" sz="1800" b="0" dirty="0" smtClean="0"/>
              <a:t>the Master AP can communicate those STAs for </a:t>
            </a:r>
            <a:r>
              <a:rPr lang="en-US" altLang="ko-KR" sz="1800" b="0" dirty="0"/>
              <a:t>the multi-AP </a:t>
            </a:r>
            <a:r>
              <a:rPr lang="en-US" altLang="ko-KR" sz="1800" b="0" dirty="0" smtClean="0"/>
              <a:t>scheme.</a:t>
            </a:r>
          </a:p>
          <a:p>
            <a:pPr lvl="1"/>
            <a:endParaRPr lang="en-US" altLang="ko-KR" sz="14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507" y="1905000"/>
            <a:ext cx="583898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8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Usage of setup for Multi-AP coordination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Multi-AP sounding </a:t>
            </a:r>
            <a:r>
              <a:rPr lang="en-US" altLang="ko-KR" sz="1800" b="0" dirty="0" smtClean="0"/>
              <a:t>should be performed to send data frames by using Multi-AP transmission scheme (e.g., Coordinated BF, Joint TX, etc.). </a:t>
            </a:r>
            <a:endParaRPr lang="en-US" altLang="ko-KR" sz="18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In order that sounding is performed between APs (Master AP &amp; Slave APs) and STAs which are associated with different AP, an AP should identifiers of STAs associated with other APs.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From the </a:t>
            </a:r>
            <a:r>
              <a:rPr lang="en-US" altLang="ko-KR" sz="1800" b="0" dirty="0"/>
              <a:t>result of setup for Multi-AP </a:t>
            </a:r>
            <a:r>
              <a:rPr lang="en-US" altLang="ko-KR" sz="1800" b="0" dirty="0" smtClean="0"/>
              <a:t>coordination, the Master AP can </a:t>
            </a:r>
            <a:r>
              <a:rPr lang="en-US" altLang="ko-KR" sz="1800" b="0" dirty="0"/>
              <a:t>know  </a:t>
            </a:r>
            <a:r>
              <a:rPr lang="en-US" altLang="ko-KR" sz="1800" b="0" dirty="0" smtClean="0"/>
              <a:t>identifiers </a:t>
            </a:r>
            <a:r>
              <a:rPr lang="en-US" altLang="ko-KR" sz="1800" b="0" dirty="0"/>
              <a:t>of </a:t>
            </a:r>
            <a:r>
              <a:rPr lang="en-US" altLang="ko-KR" sz="1800" b="0" dirty="0" smtClean="0"/>
              <a:t>STAs </a:t>
            </a:r>
            <a:r>
              <a:rPr lang="en-US" altLang="ko-KR" sz="1800" b="0" dirty="0"/>
              <a:t>associated with </a:t>
            </a:r>
            <a:r>
              <a:rPr lang="en-US" altLang="ko-KR" sz="1800" b="0" dirty="0" smtClean="0"/>
              <a:t>Slave APs.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219046</TotalTime>
  <Words>1029</Words>
  <Application>Microsoft Office PowerPoint</Application>
  <PresentationFormat>화면 슬라이드 쇼(4:3)</PresentationFormat>
  <Paragraphs>200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PGothic</vt:lpstr>
      <vt:lpstr>굴림</vt:lpstr>
      <vt:lpstr>맑은 고딕</vt:lpstr>
      <vt:lpstr>맑은 고딕</vt:lpstr>
      <vt:lpstr>Times New Roman</vt:lpstr>
      <vt:lpstr>ACcord Submission Template</vt:lpstr>
      <vt:lpstr>Setup for Multi-AP coordination</vt:lpstr>
      <vt:lpstr>Introduction</vt:lpstr>
      <vt:lpstr>Motivation</vt:lpstr>
      <vt:lpstr>Phase 1:  Topology of multiple APs</vt:lpstr>
      <vt:lpstr>Phase 1(Cont.):  Discovery of neighboring APs</vt:lpstr>
      <vt:lpstr>Phase 2: Setup for Multi-AP coordination</vt:lpstr>
      <vt:lpstr>Phase 2 (Cont.): Contents for setup</vt:lpstr>
      <vt:lpstr>Multi-AP coordination set</vt:lpstr>
      <vt:lpstr>Usage of setup for Multi-AP coordination</vt:lpstr>
      <vt:lpstr>Example of setup usage in Multi-AP sounding</vt:lpstr>
      <vt:lpstr>Conclusion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2908</cp:revision>
  <cp:lastPrinted>2019-09-05T08:35:26Z</cp:lastPrinted>
  <dcterms:created xsi:type="dcterms:W3CDTF">2009-12-02T19:05:24Z</dcterms:created>
  <dcterms:modified xsi:type="dcterms:W3CDTF">2019-11-08T05:01:28Z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