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3" r:id="rId2"/>
    <p:sldId id="966" r:id="rId3"/>
    <p:sldId id="978" r:id="rId4"/>
    <p:sldId id="979" r:id="rId5"/>
    <p:sldId id="982" r:id="rId6"/>
    <p:sldId id="983" r:id="rId7"/>
    <p:sldId id="987" r:id="rId8"/>
    <p:sldId id="984" r:id="rId9"/>
    <p:sldId id="991" r:id="rId10"/>
    <p:sldId id="996" r:id="rId11"/>
    <p:sldId id="1001" r:id="rId12"/>
    <p:sldId id="1003" r:id="rId13"/>
    <p:sldId id="1002" r:id="rId14"/>
    <p:sldId id="981" r:id="rId15"/>
    <p:sldId id="985" r:id="rId16"/>
    <p:sldId id="992" r:id="rId17"/>
    <p:sldId id="998" r:id="rId1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802.11-19/1890r1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Phase</a:t>
            </a:r>
            <a:r>
              <a:rPr lang="ko-KR" altLang="en-US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Rotation Follow-up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261760"/>
              </p:ext>
            </p:extLst>
          </p:nvPr>
        </p:nvGraphicFramePr>
        <p:xfrm>
          <a:off x="762000" y="2895599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Which option do you prefer for the phase rotation </a:t>
            </a:r>
            <a:r>
              <a:rPr lang="en-GB" altLang="ko-KR" sz="2000" dirty="0" smtClean="0"/>
              <a:t>in </a:t>
            </a:r>
            <a:r>
              <a:rPr lang="en-US" altLang="ko-KR" sz="2000" dirty="0" smtClean="0"/>
              <a:t>320/160+160 MHz</a:t>
            </a:r>
            <a:endParaRPr lang="en-GB" altLang="ko-KR" sz="2000" dirty="0" smtClean="0"/>
          </a:p>
          <a:p>
            <a:pPr lvl="1"/>
            <a:r>
              <a:rPr lang="en-GB" altLang="ko-KR" sz="1800" dirty="0" smtClean="0"/>
              <a:t>Option 1: Unified phase rotation regardless </a:t>
            </a:r>
            <a:r>
              <a:rPr lang="en-GB" altLang="ko-KR" sz="1800" dirty="0"/>
              <a:t>of whether the preamble puncturing is applied or </a:t>
            </a:r>
            <a:r>
              <a:rPr lang="en-GB" altLang="ko-KR" sz="1800" dirty="0" smtClean="0"/>
              <a:t>not</a:t>
            </a:r>
          </a:p>
          <a:p>
            <a:pPr lvl="1"/>
            <a:r>
              <a:rPr lang="en-GB" altLang="ko-KR" sz="1800" dirty="0" smtClean="0"/>
              <a:t>Option 2: Different phase </a:t>
            </a:r>
            <a:r>
              <a:rPr lang="en-GB" altLang="ko-KR" sz="1800" dirty="0"/>
              <a:t>rotation according to whether the preamble puncturing is applied or </a:t>
            </a:r>
            <a:r>
              <a:rPr lang="en-GB" altLang="ko-KR" sz="1800" dirty="0" smtClean="0"/>
              <a:t>not</a:t>
            </a:r>
            <a:endParaRPr lang="en-US" altLang="ko-KR" sz="18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Option 1/Option 2/A: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GB" altLang="ko-KR" sz="1800" dirty="0"/>
              <a:t>[1 -1 -1 -1 j -j -j -j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-j -j -j 1 -1 -1 -</a:t>
            </a:r>
            <a:r>
              <a:rPr lang="en-GB" altLang="ko-KR" sz="1800" dirty="0" smtClean="0"/>
              <a:t>1] is used for the phase rotation in </a:t>
            </a:r>
            <a:r>
              <a:rPr lang="en-US" altLang="ko-KR" sz="1800" dirty="0" smtClean="0"/>
              <a:t>320/160+160 MHz</a:t>
            </a:r>
            <a:r>
              <a:rPr lang="en-GB" altLang="ko-KR" sz="1800" dirty="0" smtClean="0"/>
              <a:t> when the preamble puncturing is not applied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51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GB" altLang="ko-KR" sz="1800" dirty="0"/>
              <a:t>[1 -1 -1 -1 j -j -j -j 1 -1 -1 -1 j -j -j -</a:t>
            </a:r>
            <a:r>
              <a:rPr lang="en-GB" altLang="ko-KR" sz="1800" dirty="0" smtClean="0"/>
              <a:t>j] is used for the phase rotation in </a:t>
            </a:r>
            <a:r>
              <a:rPr lang="en-US" altLang="ko-KR" sz="1800" dirty="0" smtClean="0"/>
              <a:t>320/160+160 MHz when the preamble puncturing is applied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31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GB" altLang="ko-KR" sz="1800" dirty="0" smtClean="0"/>
              <a:t>[1 </a:t>
            </a:r>
            <a:r>
              <a:rPr lang="en-GB" altLang="ko-KR" sz="1800" dirty="0"/>
              <a:t>1 -1 -1 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-j -j -j -j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-1 -1 1 1</a:t>
            </a:r>
            <a:r>
              <a:rPr lang="en-GB" altLang="ko-KR" sz="1800" dirty="0" smtClean="0"/>
              <a:t>] is used for the phase rotation in </a:t>
            </a:r>
            <a:r>
              <a:rPr lang="en-US" altLang="ko-KR" sz="1800" dirty="0" smtClean="0"/>
              <a:t>320/160+160 MHz</a:t>
            </a:r>
            <a:r>
              <a:rPr lang="en-GB" altLang="ko-KR" sz="1800" dirty="0" smtClean="0"/>
              <a:t> </a:t>
            </a:r>
            <a:r>
              <a:rPr lang="en-GB" altLang="ko-KR" sz="1800" dirty="0"/>
              <a:t>regardless of whether the preamble puncturing is applied or </a:t>
            </a:r>
            <a:r>
              <a:rPr lang="en-GB" altLang="ko-KR" sz="1800" dirty="0" smtClean="0"/>
              <a:t>not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802.11-19/1493r0 </a:t>
            </a:r>
            <a:r>
              <a:rPr lang="en-US" altLang="ko-KR" sz="2000" dirty="0" smtClean="0">
                <a:ea typeface="굴림" panose="020B0600000101010101" pitchFamily="50" charset="-127"/>
              </a:rPr>
              <a:t>Phase Rotation for 320MHz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66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r>
              <a:rPr lang="en-US" altLang="ko-KR" sz="2000" dirty="0" smtClean="0"/>
              <a:t>PAPR comparison for 80MHz</a:t>
            </a:r>
          </a:p>
          <a:p>
            <a:pPr lvl="1"/>
            <a:r>
              <a:rPr lang="en-US" altLang="ko-KR" sz="1800" dirty="0" smtClean="0"/>
              <a:t>11ax phase rotation: [1 -1 -1 -1]</a:t>
            </a:r>
          </a:p>
          <a:p>
            <a:pPr lvl="1"/>
            <a:r>
              <a:rPr lang="en-US" altLang="ko-KR" sz="1800" dirty="0" smtClean="0"/>
              <a:t>New phase rotation: [1 1 -1 -1]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475119"/>
              </p:ext>
            </p:extLst>
          </p:nvPr>
        </p:nvGraphicFramePr>
        <p:xfrm>
          <a:off x="1371600" y="2941320"/>
          <a:ext cx="6096000" cy="140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1016000"/>
                <a:gridCol w="1016000"/>
                <a:gridCol w="1016000"/>
                <a:gridCol w="1016000"/>
              </a:tblGrid>
              <a:tr h="185420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Case 1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Case 2 (max PAPR)</a:t>
                      </a:r>
                      <a:endParaRPr lang="ko-KR" altLang="en-US" sz="16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L-STF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L-LTF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L-STF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L-LTF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606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11ax phase rotation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4.4380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5.3962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6.8606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7.9370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New phase rotation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5.8847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6.6178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5.8847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6.6178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629400" y="268224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Unit: [dB]</a:t>
            </a:r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310" y="4333365"/>
            <a:ext cx="2847636" cy="214204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73019" y="44958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L-SIG</a:t>
            </a:r>
            <a:endParaRPr lang="ko-KR" altLang="en-US" sz="1600"/>
          </a:p>
        </p:txBody>
      </p:sp>
    </p:spTree>
    <p:extLst>
      <p:ext uri="{BB962C8B-B14F-4D97-AF65-F5344CB8AC3E}">
        <p14:creationId xmlns:p14="http://schemas.microsoft.com/office/powerpoint/2010/main" val="229894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B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r>
              <a:rPr lang="en-US" altLang="ko-KR" sz="2000" dirty="0" smtClean="0"/>
              <a:t>PAPR for L-SIG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442" y="2942856"/>
            <a:ext cx="3559546" cy="2677561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1501" y="2942856"/>
            <a:ext cx="3592824" cy="26959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0415" y="271499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1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867400" y="2711427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2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553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C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60415" y="271499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1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867400" y="2711427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2</a:t>
            </a:r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2925" y="2943225"/>
            <a:ext cx="3559546" cy="2677561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" y="2942189"/>
            <a:ext cx="3559546" cy="2677561"/>
          </a:xfrm>
          <a:prstGeom prst="rect">
            <a:avLst/>
          </a:prstGeom>
        </p:spPr>
      </p:pic>
      <p:sp>
        <p:nvSpPr>
          <p:cNvPr id="12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r>
              <a:rPr lang="en-US" altLang="ko-KR" sz="2000" dirty="0" smtClean="0"/>
              <a:t>PAPR </a:t>
            </a:r>
            <a:r>
              <a:rPr lang="en-US" altLang="ko-KR" sz="2000" smtClean="0"/>
              <a:t>for the Data part</a:t>
            </a: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386641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September F2F meeting,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agreed that </a:t>
            </a:r>
          </a:p>
          <a:p>
            <a:pPr lvl="1"/>
            <a:r>
              <a:rPr lang="en-US" altLang="ko-KR" sz="1800" dirty="0" smtClean="0"/>
              <a:t>EHT PPDU starts with the legacy preamble part</a:t>
            </a:r>
          </a:p>
          <a:p>
            <a:pPr lvl="1"/>
            <a:r>
              <a:rPr lang="en-GB" altLang="ko-KR" sz="1800" dirty="0"/>
              <a:t>11be supports 320 MHz and 160+160 MHz PPDU</a:t>
            </a:r>
            <a:endParaRPr lang="en-US" altLang="ko-KR" sz="1800" dirty="0" smtClean="0"/>
          </a:p>
          <a:p>
            <a:r>
              <a:rPr lang="en-US" altLang="ko-KR" sz="2000" dirty="0" smtClean="0"/>
              <a:t>In [1], we discussed the phase rotation which is applied to the legacy preamble part of EHT PPDU to reduce PAPR</a:t>
            </a:r>
          </a:p>
          <a:p>
            <a:r>
              <a:rPr lang="en-US" altLang="ko-KR" sz="2000" dirty="0" smtClean="0"/>
              <a:t>In this contribution, we propose several options for the phase rotation in 320 / 160+160 MHz 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29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Assumptions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Each coefficient of the phase rotation is employed to each 20MHz channel</a:t>
            </a:r>
          </a:p>
          <a:p>
            <a:r>
              <a:rPr lang="en-US" altLang="ko-KR" sz="2000" dirty="0" smtClean="0"/>
              <a:t>Candidates for each coefficient of the phase rotation are 1, -1, </a:t>
            </a:r>
            <a:r>
              <a:rPr lang="en-US" altLang="ko-KR" sz="2000" dirty="0"/>
              <a:t>j</a:t>
            </a:r>
            <a:r>
              <a:rPr lang="en-US" altLang="ko-KR" sz="2000" dirty="0" smtClean="0"/>
              <a:t>, -j for simplicity</a:t>
            </a:r>
          </a:p>
          <a:p>
            <a:r>
              <a:rPr lang="en-US" altLang="ko-KR" sz="2000" dirty="0" smtClean="0"/>
              <a:t>We consider PAPR of L-LTF to obtain optimized coefficients while PAPR is investigated for all legacy preamble parts, i.e., L-STF, L-LTF and L-SIG</a:t>
            </a:r>
          </a:p>
          <a:p>
            <a:r>
              <a:rPr lang="en-US" altLang="ko-KR" sz="2000" dirty="0" smtClean="0"/>
              <a:t>When calculating PAPR, contiguous 320MHz bandwidth and 4x IFFT are considered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85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Phase Rotation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take account of two cases as follows to obtain an optimized phase rotation and to investigate PAPR for various options</a:t>
            </a:r>
          </a:p>
          <a:p>
            <a:pPr lvl="1"/>
            <a:r>
              <a:rPr lang="en-US" altLang="ko-KR" sz="1800" dirty="0" smtClean="0"/>
              <a:t>Case 1: entire bandwidth allocation (i.e., non-preamble puncturing)</a:t>
            </a:r>
          </a:p>
          <a:p>
            <a:pPr lvl="1"/>
            <a:r>
              <a:rPr lang="en-US" altLang="ko-KR" sz="1800" dirty="0" smtClean="0"/>
              <a:t>Case 2: 20MHz based preamble puncturing</a:t>
            </a:r>
          </a:p>
          <a:p>
            <a:r>
              <a:rPr lang="en-US" altLang="ko-KR" sz="2000" dirty="0" smtClean="0"/>
              <a:t>We also consider the following options to design a phase rotation in 320MHz</a:t>
            </a:r>
          </a:p>
          <a:p>
            <a:pPr lvl="1"/>
            <a:r>
              <a:rPr lang="en-US" altLang="ko-KR" sz="1800" dirty="0" smtClean="0"/>
              <a:t>Option 1: repeat 11ax 80MHz phase rotation</a:t>
            </a:r>
          </a:p>
          <a:p>
            <a:pPr lvl="1"/>
            <a:r>
              <a:rPr lang="en-US" altLang="ko-KR" sz="1800" dirty="0" smtClean="0"/>
              <a:t>Option 2: </a:t>
            </a:r>
            <a:r>
              <a:rPr lang="en-US" altLang="ko-KR" sz="1800" dirty="0"/>
              <a:t>repeat 11ax 80MHz phase </a:t>
            </a:r>
            <a:r>
              <a:rPr lang="en-US" altLang="ko-KR" sz="1800" dirty="0" smtClean="0"/>
              <a:t>rotation and apply additional coefficients to 80MHz segments</a:t>
            </a:r>
          </a:p>
          <a:p>
            <a:pPr lvl="1"/>
            <a:r>
              <a:rPr lang="en-US" altLang="ko-KR" sz="1800" dirty="0" smtClean="0"/>
              <a:t>Option 3: repeat new 80MHz phase rotation which is optimal in 80MHz when considering Case 2</a:t>
            </a:r>
          </a:p>
          <a:p>
            <a:pPr lvl="1"/>
            <a:r>
              <a:rPr lang="en-US" altLang="ko-KR" sz="1800" dirty="0" smtClean="0"/>
              <a:t>Option 4: </a:t>
            </a:r>
            <a:r>
              <a:rPr lang="en-US" altLang="ko-KR" sz="1800" dirty="0"/>
              <a:t>repeat new 80MHz phase </a:t>
            </a:r>
            <a:r>
              <a:rPr lang="en-US" altLang="ko-KR" sz="1800" dirty="0" smtClean="0"/>
              <a:t>rotation </a:t>
            </a:r>
            <a:r>
              <a:rPr lang="en-US" altLang="ko-KR" sz="1800" dirty="0"/>
              <a:t>and apply additional coefficients to </a:t>
            </a:r>
            <a:r>
              <a:rPr lang="en-US" altLang="ko-KR" sz="1800" dirty="0" smtClean="0"/>
              <a:t>80MHz segments</a:t>
            </a:r>
          </a:p>
          <a:p>
            <a:pPr lvl="1"/>
            <a:r>
              <a:rPr lang="en-US" altLang="ko-KR" sz="1800" dirty="0" smtClean="0"/>
              <a:t>Note that additional coefficients in option 2 and 4 are optimized considering either case 1 or case 2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38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Phase Rotation </a:t>
            </a:r>
            <a:r>
              <a:rPr lang="en-US" altLang="ko-KR" dirty="0" smtClean="0"/>
              <a:t>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1</a:t>
            </a:r>
          </a:p>
          <a:p>
            <a:pPr lvl="1"/>
            <a:r>
              <a:rPr lang="en-US" altLang="ko-KR" sz="1800" dirty="0"/>
              <a:t>[1 -1 -1 -1 1 -1 -1 -1 1 -1 -1 -1 1 -1 -1 -1]</a:t>
            </a:r>
            <a:endParaRPr lang="en-US" altLang="ko-KR" sz="1800" dirty="0" smtClean="0"/>
          </a:p>
          <a:p>
            <a:r>
              <a:rPr lang="en-US" altLang="ko-KR" sz="2000" dirty="0" smtClean="0"/>
              <a:t>Option 2</a:t>
            </a:r>
          </a:p>
          <a:p>
            <a:pPr lvl="1"/>
            <a:r>
              <a:rPr lang="en-US" altLang="ko-KR" sz="1800" dirty="0" smtClean="0"/>
              <a:t>A*: </a:t>
            </a:r>
            <a:r>
              <a:rPr lang="en-GB" altLang="ko-KR" sz="1800" dirty="0"/>
              <a:t>[1 -1 -1 -1 j -j -j -j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-j -j -j 1 -1 -1 -1</a:t>
            </a:r>
            <a:r>
              <a:rPr lang="en-GB" altLang="ko-KR" sz="1800" dirty="0" smtClean="0"/>
              <a:t>]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B**: </a:t>
            </a:r>
            <a:r>
              <a:rPr lang="en-GB" altLang="ko-KR" sz="1800" dirty="0"/>
              <a:t>[1 -1 -1 -1 j -j -j -j 1 -1 -1 -1 j -j -j -j]</a:t>
            </a:r>
            <a:endParaRPr lang="en-US" altLang="ko-KR" sz="1800" dirty="0" smtClean="0"/>
          </a:p>
          <a:p>
            <a:r>
              <a:rPr lang="en-US" altLang="ko-KR" sz="2000" dirty="0" smtClean="0"/>
              <a:t>Option 3</a:t>
            </a:r>
          </a:p>
          <a:p>
            <a:pPr lvl="1"/>
            <a:r>
              <a:rPr lang="en-GB" altLang="ko-KR" sz="1800" dirty="0"/>
              <a:t>[1 1 -1 -1 1 1 -1 -1 1 1 -1 -1 1 1 -1 -1</a:t>
            </a:r>
            <a:r>
              <a:rPr lang="en-GB" altLang="ko-KR" sz="1800" dirty="0" smtClean="0"/>
              <a:t>]</a:t>
            </a:r>
          </a:p>
          <a:p>
            <a:pPr lvl="1"/>
            <a:r>
              <a:rPr lang="en-GB" altLang="ko-KR" sz="1800" dirty="0" smtClean="0"/>
              <a:t>PAPR comparison for 80MHz between 11ax phase rotation and new one ([1 1 -1 -1]) is shown in Appendix A</a:t>
            </a:r>
            <a:endParaRPr lang="en-US" altLang="ko-KR" sz="1800" dirty="0" smtClean="0"/>
          </a:p>
          <a:p>
            <a:r>
              <a:rPr lang="en-US" altLang="ko-KR" sz="2000" dirty="0" smtClean="0"/>
              <a:t>Option 4</a:t>
            </a:r>
          </a:p>
          <a:p>
            <a:pPr lvl="1"/>
            <a:r>
              <a:rPr lang="en-US" altLang="ko-KR" sz="1800" dirty="0" smtClean="0"/>
              <a:t>A*: </a:t>
            </a:r>
            <a:r>
              <a:rPr lang="en-GB" altLang="ko-KR" sz="1800" dirty="0"/>
              <a:t>[1 1 -1 -1 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-j -j -j -j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-1 -1 1 1]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B**: </a:t>
            </a:r>
            <a:r>
              <a:rPr lang="en-GB" altLang="ko-KR" sz="1800" dirty="0"/>
              <a:t>[1 1 -1 -1 1 1 -1 -1 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-j -j -j -j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j]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4837" y="6013748"/>
            <a:ext cx="8158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*: additional coefficients applied to 80MHz segments are optimized considering Case 1, i.e., entire bandwidth allocation</a:t>
            </a:r>
          </a:p>
          <a:p>
            <a:r>
              <a:rPr lang="en-US" altLang="ko-KR" dirty="0" smtClean="0"/>
              <a:t>**: </a:t>
            </a:r>
            <a:r>
              <a:rPr lang="en-US" altLang="ko-KR" dirty="0"/>
              <a:t>additional coefficients applied to 80MHz </a:t>
            </a:r>
            <a:r>
              <a:rPr lang="en-US" altLang="ko-KR" dirty="0" smtClean="0"/>
              <a:t>segments are </a:t>
            </a:r>
            <a:r>
              <a:rPr lang="en-US" altLang="ko-KR" dirty="0"/>
              <a:t>optimized considering Case </a:t>
            </a:r>
            <a:r>
              <a:rPr lang="en-US" altLang="ko-KR" dirty="0" smtClean="0"/>
              <a:t>2, </a:t>
            </a:r>
            <a:r>
              <a:rPr lang="en-US" altLang="ko-KR" dirty="0"/>
              <a:t>i.e., </a:t>
            </a:r>
            <a:r>
              <a:rPr lang="en-US" altLang="ko-KR" dirty="0" smtClean="0"/>
              <a:t>20MHz based preamble puncturing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649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Phase Rotation 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PAPR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In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Appendix B, PAPR for the L-SIG part is shown</a:t>
            </a:r>
          </a:p>
          <a:p>
            <a:pPr lvl="2"/>
            <a:r>
              <a:rPr lang="en-US" altLang="ko-KR" sz="1600" dirty="0" smtClean="0"/>
              <a:t>Its trend is the same as that of L-STF or L-LTF</a:t>
            </a:r>
            <a:endParaRPr lang="ko-KR" altLang="en-US" sz="16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988713"/>
              </p:ext>
            </p:extLst>
          </p:nvPr>
        </p:nvGraphicFramePr>
        <p:xfrm>
          <a:off x="1143000" y="2258199"/>
          <a:ext cx="7086600" cy="275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1100"/>
                <a:gridCol w="1181100"/>
                <a:gridCol w="1181100"/>
                <a:gridCol w="1181100"/>
                <a:gridCol w="1181100"/>
                <a:gridCol w="1181100"/>
              </a:tblGrid>
              <a:tr h="185420">
                <a:tc rowSpan="2" gridSpan="2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Case 1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Case 2 (max PAPR*)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542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L-STF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L-LTF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L-STF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L-LTF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 1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8.2600</a:t>
                      </a:r>
                      <a:endParaRPr lang="ko-KR" alt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9.1864</a:t>
                      </a:r>
                      <a:endParaRPr lang="ko-KR" alt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12.8812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13.9576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18542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 2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A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5.5493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6.3714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11.4481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12.5284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18542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B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8.2167</a:t>
                      </a:r>
                      <a:endParaRPr lang="ko-KR" alt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9.2159</a:t>
                      </a:r>
                      <a:endParaRPr lang="ko-KR" alt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10.7392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11.8183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</a:t>
                      </a:r>
                      <a:r>
                        <a:rPr lang="en-US" altLang="ko-KR" sz="1600" baseline="0" dirty="0" smtClean="0"/>
                        <a:t> 3</a:t>
                      </a:r>
                      <a:endParaRPr lang="ko-KR" altLang="en-US" sz="16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11.2703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11.8144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11.2703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12.1967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18542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 4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A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F0"/>
                          </a:solidFill>
                        </a:rPr>
                        <a:t>7.3583</a:t>
                      </a:r>
                      <a:endParaRPr lang="ko-KR" altLang="en-US" sz="1600" dirty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F0"/>
                          </a:solidFill>
                        </a:rPr>
                        <a:t>8.4605</a:t>
                      </a:r>
                      <a:endParaRPr lang="ko-KR" altLang="en-US" sz="1600" dirty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10.6648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11.7440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18542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B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8.8950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9.6281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10.8912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11.7023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467600" y="19812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Unit: [dB]</a:t>
            </a:r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607218" y="5939135"/>
            <a:ext cx="8158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*: Various 20MHz based preamble puncturing patterns can be </a:t>
            </a:r>
            <a:r>
              <a:rPr lang="en-US" altLang="ko-KR" dirty="0"/>
              <a:t>considered which have different </a:t>
            </a:r>
            <a:r>
              <a:rPr lang="en-US" altLang="ko-KR" dirty="0" smtClean="0"/>
              <a:t>PAPRs, and thus, we only present the maximum PAPR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976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case 1</a:t>
            </a:r>
          </a:p>
          <a:p>
            <a:pPr lvl="1"/>
            <a:r>
              <a:rPr lang="en-US" altLang="ko-KR" sz="1600" dirty="0" smtClean="0"/>
              <a:t>Option 2-A is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the best followed by Option 4-A</a:t>
            </a:r>
          </a:p>
          <a:p>
            <a:pPr lvl="1"/>
            <a:r>
              <a:rPr lang="en-US" altLang="ko-KR" sz="1600" dirty="0" smtClean="0"/>
              <a:t>Option 1 and Option </a:t>
            </a:r>
            <a:r>
              <a:rPr lang="en-US" altLang="ko-KR" sz="1600" dirty="0"/>
              <a:t>2-B follow Option </a:t>
            </a:r>
            <a:r>
              <a:rPr lang="en-US" altLang="ko-KR" sz="1600" dirty="0" smtClean="0"/>
              <a:t>4-A and have similar PAPR</a:t>
            </a:r>
          </a:p>
          <a:p>
            <a:r>
              <a:rPr lang="en-US" altLang="ko-KR" sz="1800" dirty="0" smtClean="0"/>
              <a:t>In case 2</a:t>
            </a:r>
          </a:p>
          <a:p>
            <a:pPr lvl="1"/>
            <a:r>
              <a:rPr lang="en-US" altLang="ko-KR" sz="1600" dirty="0" smtClean="0"/>
              <a:t>Option 2-B, Option 4-A and Option 4-B have similar and relatively low PAPR</a:t>
            </a:r>
          </a:p>
          <a:p>
            <a:r>
              <a:rPr lang="en-US" altLang="ko-KR" sz="1800" dirty="0" smtClean="0"/>
              <a:t>If we consider a unified phase rotation</a:t>
            </a:r>
          </a:p>
          <a:p>
            <a:pPr lvl="1"/>
            <a:r>
              <a:rPr lang="en-US" altLang="ko-KR" sz="1600" dirty="0" smtClean="0"/>
              <a:t>Option 4-A is desirable because it has a relatively good PAPR in case 1 and it is one of the best options in case 2</a:t>
            </a:r>
          </a:p>
          <a:p>
            <a:pPr lvl="1"/>
            <a:r>
              <a:rPr lang="en-US" altLang="ko-KR" sz="1600" dirty="0" smtClean="0"/>
              <a:t>Option 2-B is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also worth considering because it </a:t>
            </a:r>
            <a:r>
              <a:rPr lang="en-US" altLang="ko-KR" sz="1600" dirty="0"/>
              <a:t>has </a:t>
            </a:r>
            <a:r>
              <a:rPr lang="en-US" altLang="ko-KR" sz="1600"/>
              <a:t>comparable </a:t>
            </a:r>
            <a:r>
              <a:rPr lang="en-US" altLang="ko-KR" sz="1600" smtClean="0"/>
              <a:t>PAPR </a:t>
            </a:r>
            <a:r>
              <a:rPr lang="en-US" altLang="ko-KR" sz="1600" dirty="0" smtClean="0"/>
              <a:t>and reuses the conventional phase rotation</a:t>
            </a:r>
          </a:p>
          <a:p>
            <a:r>
              <a:rPr lang="en-US" altLang="ko-KR" sz="1800" dirty="0" smtClean="0"/>
              <a:t>The best option is not the same between case 1 and case 2, and thus, we can consider different phase rotation values according </a:t>
            </a:r>
            <a:r>
              <a:rPr lang="en-US" altLang="ko-KR" sz="1800" dirty="0"/>
              <a:t>to whether 20MHz based puncturing is </a:t>
            </a:r>
            <a:r>
              <a:rPr lang="en-US" altLang="ko-KR" sz="1800" dirty="0" smtClean="0"/>
              <a:t>applied or not</a:t>
            </a:r>
          </a:p>
          <a:p>
            <a:pPr lvl="1"/>
            <a:r>
              <a:rPr lang="en-US" altLang="ko-KR" sz="1600" dirty="0" smtClean="0"/>
              <a:t>For a simple implementation, we can unify the phase rotation when </a:t>
            </a:r>
            <a:r>
              <a:rPr lang="en-US" altLang="ko-KR" sz="1600" dirty="0"/>
              <a:t>20MHz based puncturing is applied</a:t>
            </a:r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88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various options for the phase rotation employed to the legacy preamble part in 320 / 160+160 MHz and have shown their PAPR as well</a:t>
            </a:r>
          </a:p>
          <a:p>
            <a:r>
              <a:rPr lang="en-US" altLang="ko-KR" sz="2000" dirty="0" smtClean="0"/>
              <a:t>Our preference is depending on whether 20MHz based puncturing is applied</a:t>
            </a:r>
          </a:p>
          <a:p>
            <a:pPr lvl="1"/>
            <a:r>
              <a:rPr lang="en-US" altLang="ko-KR" sz="1800" dirty="0"/>
              <a:t>If 20MHz based puncturing is not </a:t>
            </a:r>
            <a:r>
              <a:rPr lang="en-US" altLang="ko-KR" sz="1800" dirty="0" smtClean="0"/>
              <a:t>applied, we </a:t>
            </a:r>
            <a:r>
              <a:rPr lang="en-US" altLang="ko-KR" sz="1800" dirty="0"/>
              <a:t>prefer Option 2-A</a:t>
            </a:r>
          </a:p>
          <a:p>
            <a:pPr lvl="1"/>
            <a:r>
              <a:rPr lang="en-US" altLang="ko-KR" sz="1800" dirty="0" smtClean="0"/>
              <a:t>If 20MHz based puncturing is applied, we </a:t>
            </a:r>
            <a:r>
              <a:rPr lang="en-US" altLang="ko-KR" sz="1800" dirty="0"/>
              <a:t>prefer </a:t>
            </a:r>
            <a:r>
              <a:rPr lang="en-US" altLang="ko-KR" sz="1800" dirty="0" smtClean="0"/>
              <a:t>Option 4-A, Option 4-B or Option 2-B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14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that preamble puncturing can be considered in order to design phase </a:t>
            </a:r>
            <a:r>
              <a:rPr lang="en-US" altLang="ko-KR" sz="2000" dirty="0" smtClean="0"/>
              <a:t>rotation fo</a:t>
            </a:r>
            <a:r>
              <a:rPr lang="en-US" altLang="ko-KR" sz="2000" dirty="0" smtClean="0"/>
              <a:t>r </a:t>
            </a:r>
            <a:r>
              <a:rPr lang="en-US" altLang="ko-KR" sz="2000" dirty="0"/>
              <a:t>320/160+160 </a:t>
            </a:r>
            <a:r>
              <a:rPr lang="en-US" altLang="ko-KR" sz="2000" dirty="0" smtClean="0"/>
              <a:t>MHz</a:t>
            </a:r>
            <a:r>
              <a:rPr lang="en-US" altLang="ko-KR" sz="2000" dirty="0" smtClean="0"/>
              <a:t>?</a:t>
            </a:r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205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254588</TotalTime>
  <Words>1404</Words>
  <Application>Microsoft Office PowerPoint</Application>
  <PresentationFormat>화면 슬라이드 쇼(4:3)</PresentationFormat>
  <Paragraphs>237</Paragraphs>
  <Slides>17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2" baseType="lpstr">
      <vt:lpstr>굴림</vt:lpstr>
      <vt:lpstr>맑은 고딕</vt:lpstr>
      <vt:lpstr>Arial</vt:lpstr>
      <vt:lpstr>Times New Roman</vt:lpstr>
      <vt:lpstr>802-11-Submission</vt:lpstr>
      <vt:lpstr>Phase Rotation Follow-up</vt:lpstr>
      <vt:lpstr>Introduction</vt:lpstr>
      <vt:lpstr>Assumptions</vt:lpstr>
      <vt:lpstr>Phase Rotation (1/3)</vt:lpstr>
      <vt:lpstr>Phase Rotation (2/3)</vt:lpstr>
      <vt:lpstr>Phase Rotation (3/3)</vt:lpstr>
      <vt:lpstr>Discussion</vt:lpstr>
      <vt:lpstr>Conclusion</vt:lpstr>
      <vt:lpstr>Straw Poll #1</vt:lpstr>
      <vt:lpstr>Straw Poll #2</vt:lpstr>
      <vt:lpstr>Straw Poll #3</vt:lpstr>
      <vt:lpstr>Straw Poll #4</vt:lpstr>
      <vt:lpstr>Straw Poll #5</vt:lpstr>
      <vt:lpstr>References</vt:lpstr>
      <vt:lpstr>Appendix A</vt:lpstr>
      <vt:lpstr>Appendix B</vt:lpstr>
      <vt:lpstr>Appendix C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5092</cp:revision>
  <cp:lastPrinted>2019-09-10T23:00:58Z</cp:lastPrinted>
  <dcterms:created xsi:type="dcterms:W3CDTF">2007-05-21T21:00:37Z</dcterms:created>
  <dcterms:modified xsi:type="dcterms:W3CDTF">2020-01-13T01:53:48Z</dcterms:modified>
</cp:coreProperties>
</file>