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985" r:id="rId3"/>
    <p:sldId id="971" r:id="rId4"/>
    <p:sldId id="1005" r:id="rId5"/>
    <p:sldId id="1001" r:id="rId6"/>
    <p:sldId id="1004" r:id="rId7"/>
    <p:sldId id="1019" r:id="rId8"/>
    <p:sldId id="1012" r:id="rId9"/>
    <p:sldId id="1020" r:id="rId10"/>
    <p:sldId id="1025" r:id="rId11"/>
    <p:sldId id="1022" r:id="rId12"/>
    <p:sldId id="1030" r:id="rId13"/>
    <p:sldId id="1010" r:id="rId14"/>
    <p:sldId id="1023" r:id="rId15"/>
    <p:sldId id="1026" r:id="rId16"/>
    <p:sldId id="1024" r:id="rId17"/>
    <p:sldId id="1032" r:id="rId18"/>
    <p:sldId id="979" r:id="rId19"/>
    <p:sldId id="1028" r:id="rId20"/>
    <p:sldId id="981" r:id="rId21"/>
    <p:sldId id="1031" r:id="rId22"/>
    <p:sldId id="1029" r:id="rId23"/>
    <p:sldId id="1021" r:id="rId24"/>
    <p:sldId id="1027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1748" autoAdjust="0"/>
  </p:normalViewPr>
  <p:slideViewPr>
    <p:cSldViewPr>
      <p:cViewPr varScale="1">
        <p:scale>
          <a:sx n="106" d="100"/>
          <a:sy n="106" d="100"/>
        </p:scale>
        <p:origin x="22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992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894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378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305800" cy="1143000"/>
          </a:xfrm>
        </p:spPr>
        <p:txBody>
          <a:bodyPr/>
          <a:lstStyle/>
          <a:p>
            <a:r>
              <a:rPr lang="en-US" altLang="ko-KR" dirty="0" smtClean="0"/>
              <a:t>Performance evaluation of deterministic service for EHT - Follow up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3200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672957"/>
              </p:ext>
            </p:extLst>
          </p:nvPr>
        </p:nvGraphicFramePr>
        <p:xfrm>
          <a:off x="762000" y="37337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OFDMA with MU EDCA parameter (larger parameter set) couldn’t improve </a:t>
            </a:r>
            <a:r>
              <a:rPr lang="en-US" altLang="ko-KR" dirty="0"/>
              <a:t>latency performance compared to </a:t>
            </a:r>
            <a:r>
              <a:rPr lang="en-US" altLang="ko-KR" dirty="0" smtClean="0"/>
              <a:t>OFDMA only</a:t>
            </a:r>
          </a:p>
          <a:p>
            <a:r>
              <a:rPr lang="en-US" altLang="ko-KR" dirty="0" smtClean="0"/>
              <a:t>If the STA use shorter EDCA parameter than other STAs in OFDMA with EDCA, latency performance has been improved and the latency traffic can be supported enough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/>
              <a:t>, there </a:t>
            </a:r>
            <a:r>
              <a:rPr lang="en-US" altLang="ko-KR" dirty="0" smtClean="0"/>
              <a:t>can be </a:t>
            </a:r>
            <a:r>
              <a:rPr lang="en-US" altLang="ko-KR" dirty="0"/>
              <a:t>some inconvenience </a:t>
            </a:r>
            <a:r>
              <a:rPr lang="en-US" altLang="ko-KR" dirty="0" smtClean="0"/>
              <a:t>at user-side in </a:t>
            </a:r>
            <a:r>
              <a:rPr lang="en-US" altLang="ko-KR" dirty="0"/>
              <a:t>situations where interference is </a:t>
            </a:r>
            <a:r>
              <a:rPr lang="en-US" altLang="ko-KR" dirty="0" smtClean="0"/>
              <a:t>high</a:t>
            </a:r>
          </a:p>
          <a:p>
            <a:pPr lvl="1"/>
            <a:r>
              <a:rPr lang="en-US" altLang="ko-KR" dirty="0"/>
              <a:t>So, </a:t>
            </a:r>
            <a:r>
              <a:rPr lang="en-US" altLang="ko-KR" dirty="0" smtClean="0"/>
              <a:t>we will see </a:t>
            </a:r>
            <a:r>
              <a:rPr lang="en-US" altLang="ko-KR" dirty="0"/>
              <a:t>how the inconvenience </a:t>
            </a:r>
            <a:r>
              <a:rPr lang="en-US" altLang="ko-KR" dirty="0" smtClean="0"/>
              <a:t>can be solved when </a:t>
            </a:r>
            <a:r>
              <a:rPr lang="en-US" altLang="ko-KR" dirty="0"/>
              <a:t>the </a:t>
            </a:r>
            <a:r>
              <a:rPr lang="en-US" altLang="ko-KR" dirty="0" smtClean="0"/>
              <a:t>smart triggering </a:t>
            </a:r>
            <a:r>
              <a:rPr lang="en-US" altLang="ko-KR" dirty="0"/>
              <a:t>is applied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7136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SS2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performance of Smart Triggering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020" y="2419391"/>
            <a:ext cx="7163421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06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If the AP transmits the trigger frames at proper time, UL latency performance can be fully guaranteed </a:t>
            </a:r>
            <a:r>
              <a:rPr lang="en-US" altLang="ko-KR" dirty="0"/>
              <a:t>whatever </a:t>
            </a:r>
            <a:r>
              <a:rPr lang="en-US" altLang="ko-KR" dirty="0" smtClean="0"/>
              <a:t>parameter the STAs uses</a:t>
            </a:r>
          </a:p>
          <a:p>
            <a:pPr lvl="1"/>
            <a:r>
              <a:rPr lang="en-US" altLang="ko-KR" dirty="0"/>
              <a:t>However, since this </a:t>
            </a:r>
            <a:r>
              <a:rPr lang="en-US" altLang="ko-KR" dirty="0" smtClean="0"/>
              <a:t>smart triggering is </a:t>
            </a:r>
            <a:r>
              <a:rPr lang="en-US" altLang="ko-KR" dirty="0"/>
              <a:t>difficult in </a:t>
            </a:r>
            <a:r>
              <a:rPr lang="en-US" altLang="ko-KR" dirty="0" smtClean="0"/>
              <a:t>reality, </a:t>
            </a:r>
            <a:r>
              <a:rPr lang="en-US" altLang="ko-KR" dirty="0"/>
              <a:t>it is obvious that the </a:t>
            </a:r>
            <a:r>
              <a:rPr lang="en-US" altLang="ko-KR" dirty="0" smtClean="0"/>
              <a:t>STA can improve UL latency </a:t>
            </a:r>
            <a:r>
              <a:rPr lang="en-US" altLang="ko-KR" dirty="0"/>
              <a:t>performance using the </a:t>
            </a:r>
            <a:r>
              <a:rPr lang="en-US" altLang="ko-KR" dirty="0" smtClean="0"/>
              <a:t>shorter EDCA parameter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0217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Result for SS3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Cloud Gaming </a:t>
            </a:r>
            <a:r>
              <a:rPr lang="en-US" altLang="ko-KR" dirty="0" smtClean="0"/>
              <a:t>(4 STAs): </a:t>
            </a:r>
            <a:r>
              <a:rPr lang="en-US" altLang="ko-KR" dirty="0"/>
              <a:t>Uplink </a:t>
            </a:r>
            <a:r>
              <a:rPr lang="en-US" altLang="ko-KR" dirty="0" smtClean="0"/>
              <a:t>performance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09800"/>
            <a:ext cx="5908852" cy="347036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3906926" y="2760620"/>
            <a:ext cx="1600200" cy="2667000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5578125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UL performance of 4 STAs is also very poor in OBSS interference. We </a:t>
            </a:r>
            <a:r>
              <a:rPr lang="en-US" altLang="ko-KR" sz="1800" b="1" dirty="0">
                <a:solidFill>
                  <a:srgbClr val="FF0000"/>
                </a:solidFill>
              </a:rPr>
              <a:t>will focus on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2 Mbps interference case (yellow </a:t>
            </a:r>
            <a:r>
              <a:rPr lang="en-US" altLang="ko-KR" sz="1800" b="1" dirty="0">
                <a:solidFill>
                  <a:srgbClr val="FF0000"/>
                </a:solidFill>
              </a:rPr>
              <a:t>box), and see how the results will change when the OFDMA with EDCA is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applied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performance of OFDMA with EDCA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41" y="2328102"/>
            <a:ext cx="7169517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6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performance of Smart Triggering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116" y="2303959"/>
            <a:ext cx="6553768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Unlike previous case, even though the </a:t>
            </a:r>
            <a:r>
              <a:rPr lang="en-US" altLang="ko-KR" dirty="0"/>
              <a:t>STA use shorter EDCA parameter than other STAs in OFDMA with EDCA,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to expect improved </a:t>
            </a:r>
            <a:r>
              <a:rPr lang="en-US" altLang="ko-KR" dirty="0" smtClean="0"/>
              <a:t>UL latency performance in 4 STAs case</a:t>
            </a:r>
          </a:p>
          <a:p>
            <a:pPr lvl="1"/>
            <a:r>
              <a:rPr lang="en-US" altLang="ko-KR" dirty="0" smtClean="0"/>
              <a:t>The STA couldn’t have enough TXOP for transmitting latency traffic within latency bound where the BSS load and OBSS interference is high</a:t>
            </a:r>
            <a:endParaRPr lang="en-US" altLang="ko-KR" dirty="0"/>
          </a:p>
          <a:p>
            <a:r>
              <a:rPr lang="en-US" altLang="ko-KR" dirty="0"/>
              <a:t>The </a:t>
            </a:r>
            <a:r>
              <a:rPr lang="en-US" altLang="ko-KR" dirty="0" smtClean="0"/>
              <a:t>solution </a:t>
            </a:r>
            <a:r>
              <a:rPr lang="en-US" altLang="ko-KR" dirty="0"/>
              <a:t>seems to be the transmission of trigger frames at the right </a:t>
            </a:r>
            <a:r>
              <a:rPr lang="en-US" altLang="ko-KR" dirty="0" smtClean="0"/>
              <a:t>time</a:t>
            </a:r>
          </a:p>
          <a:p>
            <a:pPr lvl="1"/>
            <a:r>
              <a:rPr lang="en-US" altLang="ko-KR" dirty="0" smtClean="0"/>
              <a:t>DL latency </a:t>
            </a:r>
            <a:r>
              <a:rPr lang="en-US" altLang="ko-KR" dirty="0"/>
              <a:t>performance is not significantly </a:t>
            </a:r>
            <a:r>
              <a:rPr lang="en-US" altLang="ko-KR" dirty="0" smtClean="0"/>
              <a:t>affected (see appendix)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6031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information reporting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smart triggering, time information </a:t>
            </a:r>
            <a:r>
              <a:rPr lang="en-US" altLang="ko-KR" dirty="0"/>
              <a:t>should be delivered to </a:t>
            </a:r>
            <a:r>
              <a:rPr lang="en-US" altLang="ko-KR" dirty="0" smtClean="0"/>
              <a:t>AP</a:t>
            </a:r>
          </a:p>
          <a:p>
            <a:r>
              <a:rPr lang="en-US" altLang="ko-KR" dirty="0" smtClean="0"/>
              <a:t>However current BSR/Queue Size Control subfields include size information only, and there isn’t a subfield for reporting time information of traffic in baseline spec</a:t>
            </a:r>
          </a:p>
          <a:p>
            <a:r>
              <a:rPr lang="en-US" altLang="ko-KR" dirty="0" smtClean="0"/>
              <a:t>So we propose that defining a </a:t>
            </a:r>
            <a:r>
              <a:rPr lang="en-US" altLang="ko-KR" dirty="0" smtClean="0"/>
              <a:t>mechanism for </a:t>
            </a:r>
            <a:r>
              <a:rPr lang="en-US" altLang="ko-KR" dirty="0" smtClean="0"/>
              <a:t>report </a:t>
            </a:r>
            <a:r>
              <a:rPr lang="en-US" altLang="ko-KR" dirty="0" smtClean="0"/>
              <a:t>t</a:t>
            </a:r>
            <a:r>
              <a:rPr lang="en-US" altLang="ko-KR" dirty="0" smtClean="0"/>
              <a:t>raffic </a:t>
            </a:r>
            <a:r>
              <a:rPr lang="en-US" altLang="ko-KR" dirty="0"/>
              <a:t>stream </a:t>
            </a:r>
            <a:r>
              <a:rPr lang="en-US" altLang="ko-KR" dirty="0" smtClean="0"/>
              <a:t>information </a:t>
            </a:r>
          </a:p>
          <a:p>
            <a:pPr lvl="1"/>
            <a:r>
              <a:rPr lang="en-US" altLang="ko-KR" dirty="0" smtClean="0"/>
              <a:t>Traffic </a:t>
            </a:r>
            <a:r>
              <a:rPr lang="en-US" altLang="ko-KR" dirty="0"/>
              <a:t>stream </a:t>
            </a:r>
            <a:r>
              <a:rPr lang="en-US" altLang="ko-KR" dirty="0" smtClean="0"/>
              <a:t>information</a:t>
            </a:r>
            <a:r>
              <a:rPr lang="en-US" altLang="ko-KR" dirty="0" smtClean="0"/>
              <a:t>: </a:t>
            </a:r>
            <a:r>
              <a:rPr lang="en-US" altLang="ko-KR" dirty="0" smtClean="0"/>
              <a:t>Frame </a:t>
            </a:r>
            <a:r>
              <a:rPr lang="en-US" altLang="ko-KR" dirty="0"/>
              <a:t>arrival </a:t>
            </a:r>
            <a:r>
              <a:rPr lang="en-US" altLang="ko-KR" dirty="0" smtClean="0"/>
              <a:t>time, remaining </a:t>
            </a:r>
            <a:r>
              <a:rPr lang="en-US" altLang="ko-KR" dirty="0"/>
              <a:t>time </a:t>
            </a:r>
            <a:r>
              <a:rPr lang="en-US" altLang="ko-KR" dirty="0" smtClean="0"/>
              <a:t>until frame </a:t>
            </a:r>
            <a:r>
              <a:rPr lang="en-US" altLang="ko-KR" dirty="0" smtClean="0"/>
              <a:t>drop, inter arrival time, </a:t>
            </a:r>
            <a:r>
              <a:rPr lang="en-US" altLang="ko-KR" dirty="0"/>
              <a:t>etc..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7400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have evaluated </a:t>
            </a:r>
            <a:r>
              <a:rPr lang="en-US" altLang="ko-KR" dirty="0"/>
              <a:t>that </a:t>
            </a:r>
            <a:r>
              <a:rPr lang="en-US" altLang="ko-KR" dirty="0" smtClean="0"/>
              <a:t>OFDMA with EDCA can </a:t>
            </a:r>
            <a:r>
              <a:rPr lang="en-US" altLang="ko-KR" dirty="0"/>
              <a:t>support deterministic service </a:t>
            </a:r>
          </a:p>
          <a:p>
            <a:pPr lvl="1"/>
            <a:r>
              <a:rPr lang="en-US" altLang="ko-KR" dirty="0"/>
              <a:t>If the STA use shorter EDCA parameter than other STAs in OFDMA with EDCA, latency performance has been improved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Also, latency performance has been improved if the trigger frames can be transmitted at the right time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STA should be </a:t>
            </a:r>
            <a:r>
              <a:rPr lang="en-US" altLang="ko-KR" dirty="0"/>
              <a:t>able to report </a:t>
            </a:r>
            <a:r>
              <a:rPr lang="en-US" altLang="ko-KR" dirty="0" smtClean="0"/>
              <a:t>traffic stream information </a:t>
            </a:r>
            <a:r>
              <a:rPr lang="en-US" altLang="ko-KR" dirty="0"/>
              <a:t>to the </a:t>
            </a:r>
            <a:r>
              <a:rPr lang="en-US" altLang="ko-KR" dirty="0" smtClean="0"/>
              <a:t>AP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39031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ko-KR" b="0" dirty="0"/>
              <a:t>An EHT non-AP STA can report </a:t>
            </a:r>
            <a:r>
              <a:rPr lang="en-US" altLang="ko-KR" b="0" dirty="0" smtClean="0"/>
              <a:t>traffic </a:t>
            </a:r>
            <a:r>
              <a:rPr lang="en-US" altLang="ko-KR" b="0" dirty="0"/>
              <a:t>stream </a:t>
            </a:r>
            <a:r>
              <a:rPr lang="en-US" altLang="ko-KR" b="0" dirty="0" smtClean="0"/>
              <a:t>information </a:t>
            </a:r>
            <a:r>
              <a:rPr lang="en-US" altLang="ko-KR" b="0" dirty="0" smtClean="0"/>
              <a:t>for supporting the traffic requiring low latency to the associated AP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ko-KR" dirty="0" smtClean="0"/>
              <a:t>Detail of </a:t>
            </a:r>
            <a:r>
              <a:rPr lang="en-US" altLang="ko-KR" dirty="0" smtClean="0"/>
              <a:t>traffic </a:t>
            </a:r>
            <a:r>
              <a:rPr lang="en-US" altLang="ko-KR" dirty="0"/>
              <a:t>stream </a:t>
            </a:r>
            <a:r>
              <a:rPr lang="en-US" altLang="ko-KR" dirty="0" smtClean="0"/>
              <a:t>information and signaling are </a:t>
            </a:r>
            <a:r>
              <a:rPr lang="en-US" altLang="ko-KR" dirty="0" smtClean="0"/>
              <a:t>TBD (e.g. frame arrival time, remaining time until frame drop,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 …)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2993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648200"/>
          </a:xfrm>
        </p:spPr>
        <p:txBody>
          <a:bodyPr/>
          <a:lstStyle/>
          <a:p>
            <a:r>
              <a:rPr lang="en-US" altLang="ko-KR" dirty="0" smtClean="0"/>
              <a:t>We have addressed the simulation results </a:t>
            </a:r>
            <a:r>
              <a:rPr lang="en-US" altLang="ko-KR" dirty="0"/>
              <a:t>for </a:t>
            </a:r>
            <a:r>
              <a:rPr lang="en-US" altLang="ko-KR" dirty="0" smtClean="0"/>
              <a:t>latency traffic in 11ax OFDMA system [1]</a:t>
            </a:r>
            <a:endParaRPr lang="en-US" altLang="ko-KR" dirty="0"/>
          </a:p>
          <a:p>
            <a:pPr lvl="1"/>
            <a:r>
              <a:rPr lang="en-US" altLang="ko-KR" dirty="0" smtClean="0"/>
              <a:t>We have adopted OFDMA only system for simulation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have implemented real time streaming and cloud gaming traffic in OBSS environment</a:t>
            </a:r>
          </a:p>
          <a:p>
            <a:pPr lvl="1"/>
            <a:r>
              <a:rPr lang="en-US" altLang="ko-KR" dirty="0" smtClean="0"/>
              <a:t>We found that supporting </a:t>
            </a:r>
            <a:r>
              <a:rPr lang="en-US" altLang="ko-KR" dirty="0"/>
              <a:t>deterministic service (especially UL transmission</a:t>
            </a:r>
            <a:r>
              <a:rPr lang="en-US" altLang="ko-KR" dirty="0" smtClean="0"/>
              <a:t>) can </a:t>
            </a:r>
            <a:r>
              <a:rPr lang="en-US" altLang="ko-KR" dirty="0"/>
              <a:t>be </a:t>
            </a:r>
            <a:r>
              <a:rPr lang="en-US" altLang="ko-KR" dirty="0" smtClean="0"/>
              <a:t>challengeable in </a:t>
            </a:r>
            <a:r>
              <a:rPr lang="en-US" altLang="ko-KR" dirty="0"/>
              <a:t>OBSS environment regardless of </a:t>
            </a:r>
            <a:r>
              <a:rPr lang="en-US" altLang="ko-KR" dirty="0" smtClean="0"/>
              <a:t>the data rate</a:t>
            </a:r>
            <a:endParaRPr lang="en-US" altLang="ko-KR" dirty="0"/>
          </a:p>
          <a:p>
            <a:r>
              <a:rPr lang="en-US" altLang="ko-KR" dirty="0" smtClean="0"/>
              <a:t>We will evaluate that OFDMA with EDCA can support </a:t>
            </a:r>
            <a:r>
              <a:rPr lang="en-US" altLang="ko-KR" dirty="0"/>
              <a:t>deterministic service </a:t>
            </a:r>
            <a:endParaRPr lang="en-US" altLang="ko-KR" dirty="0" smtClean="0"/>
          </a:p>
          <a:p>
            <a:pPr lvl="1"/>
            <a:r>
              <a:rPr lang="en-US" altLang="ko-KR" dirty="0"/>
              <a:t>We will be interested in how to improve UL </a:t>
            </a:r>
            <a:r>
              <a:rPr lang="en-US" altLang="ko-KR" dirty="0" smtClean="0"/>
              <a:t>latency performance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30940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11-19-1523-00-00be-performance-evaluation-of-deterministic-service-for-EHT</a:t>
            </a:r>
          </a:p>
          <a:p>
            <a:pPr marL="0" indent="0">
              <a:buNone/>
            </a:pPr>
            <a:r>
              <a:rPr lang="en-US" altLang="ko-KR" dirty="0" smtClean="0"/>
              <a:t>[2] 11-14-0980-14-00ax-simulation-scenarios.docx</a:t>
            </a:r>
          </a:p>
          <a:p>
            <a:pPr marL="0" indent="0">
              <a:buNone/>
            </a:pPr>
            <a:r>
              <a:rPr lang="en-US" altLang="ko-KR" dirty="0" smtClean="0"/>
              <a:t>[3] 11-18-2009-06-0rta-rta-report-draft.docx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11-18-1973-03-0rta-old-and-new-latency-requirements.pptx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91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SS2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performance</a:t>
            </a:r>
            <a:r>
              <a:rPr lang="en-US" altLang="ko-KR" dirty="0"/>
              <a:t> </a:t>
            </a:r>
            <a:r>
              <a:rPr lang="en-US" altLang="ko-KR" dirty="0" smtClean="0"/>
              <a:t>of 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048" y="2302328"/>
            <a:ext cx="7193903" cy="38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performance</a:t>
            </a:r>
            <a:r>
              <a:rPr lang="en-US" altLang="ko-KR" dirty="0"/>
              <a:t> </a:t>
            </a:r>
            <a:r>
              <a:rPr lang="en-US" altLang="ko-KR" dirty="0" smtClean="0"/>
              <a:t>of 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41" y="2322249"/>
            <a:ext cx="7169517" cy="37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6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SS3 (New)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DL performance</a:t>
            </a:r>
            <a:r>
              <a:rPr lang="en-US" altLang="ko-KR" dirty="0"/>
              <a:t> </a:t>
            </a:r>
            <a:r>
              <a:rPr lang="en-US" altLang="ko-KR" dirty="0" smtClean="0"/>
              <a:t>of Smart Triggering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289" y="2493665"/>
            <a:ext cx="7163421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17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Revised Residential scenario (from 11ax SS document [2])</a:t>
            </a:r>
          </a:p>
          <a:p>
            <a:pPr lvl="1"/>
            <a:r>
              <a:rPr lang="en-US" altLang="ko-KR" dirty="0" smtClean="0"/>
              <a:t>Blue: Acting with time-sensitive traffic</a:t>
            </a:r>
          </a:p>
          <a:p>
            <a:pPr lvl="2"/>
            <a:r>
              <a:rPr lang="en-US" altLang="ko-KR" dirty="0" smtClean="0"/>
              <a:t>We are focusing on this apartment </a:t>
            </a:r>
          </a:p>
          <a:p>
            <a:pPr lvl="1"/>
            <a:r>
              <a:rPr lang="en-US" altLang="ko-KR" dirty="0" smtClean="0"/>
              <a:t>Yellow: Acting as interference (Non time-sensitive traffic)</a:t>
            </a:r>
          </a:p>
          <a:p>
            <a:pPr lvl="2"/>
            <a:r>
              <a:rPr lang="en-US" altLang="ko-KR" dirty="0" smtClean="0"/>
              <a:t>They are </a:t>
            </a:r>
            <a:r>
              <a:rPr lang="en-US" altLang="ko-KR" dirty="0"/>
              <a:t>h</a:t>
            </a:r>
            <a:r>
              <a:rPr lang="en-US" altLang="ko-KR" dirty="0" smtClean="0"/>
              <a:t>earable from Blue apartment</a:t>
            </a:r>
          </a:p>
          <a:p>
            <a:pPr lvl="1"/>
            <a:r>
              <a:rPr lang="en-US" altLang="ko-KR" dirty="0" smtClean="0"/>
              <a:t>White: Empty apartment (or acting in different channel)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5410" y="4038600"/>
            <a:ext cx="4129380" cy="205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Simulation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Blue Apartment</a:t>
            </a:r>
          </a:p>
          <a:p>
            <a:pPr lvl="1"/>
            <a:r>
              <a:rPr lang="en-US" altLang="ko-KR" dirty="0" smtClean="0"/>
              <a:t>Traffic: Cloud gaming</a:t>
            </a:r>
          </a:p>
          <a:p>
            <a:pPr lvl="1"/>
            <a:r>
              <a:rPr lang="en-US" altLang="ko-KR" dirty="0" smtClean="0"/>
              <a:t>Number of STA</a:t>
            </a:r>
          </a:p>
          <a:p>
            <a:pPr lvl="2"/>
            <a:r>
              <a:rPr lang="en-US" altLang="ko-KR" dirty="0" smtClean="0"/>
              <a:t>2 or 4 STAs </a:t>
            </a:r>
          </a:p>
          <a:p>
            <a:pPr lvl="1"/>
            <a:r>
              <a:rPr lang="en-US" altLang="ko-KR" dirty="0" smtClean="0"/>
              <a:t>Location: Fixed (1 meter from AP) </a:t>
            </a:r>
          </a:p>
          <a:p>
            <a:r>
              <a:rPr lang="en-US" altLang="ko-KR" dirty="0" smtClean="0"/>
              <a:t>Yellow Apartment</a:t>
            </a:r>
          </a:p>
          <a:p>
            <a:pPr lvl="1"/>
            <a:r>
              <a:rPr lang="en-US" altLang="ko-KR" dirty="0" smtClean="0"/>
              <a:t>Traffic: Constant Bit Rate</a:t>
            </a:r>
          </a:p>
          <a:p>
            <a:pPr lvl="1"/>
            <a:r>
              <a:rPr lang="en-US" altLang="ko-KR" dirty="0"/>
              <a:t>Number of </a:t>
            </a:r>
            <a:r>
              <a:rPr lang="en-US" altLang="ko-KR" dirty="0" smtClean="0"/>
              <a:t>STA: 2 STAs</a:t>
            </a:r>
          </a:p>
          <a:p>
            <a:pPr lvl="1"/>
            <a:r>
              <a:rPr lang="en-US" altLang="ko-KR" dirty="0" smtClean="0"/>
              <a:t>Location: Random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rcRect l="55161"/>
          <a:stretch/>
        </p:blipFill>
        <p:spPr>
          <a:xfrm>
            <a:off x="6705600" y="4228307"/>
            <a:ext cx="1734365" cy="171784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rcRect r="54689"/>
          <a:stretch/>
        </p:blipFill>
        <p:spPr>
          <a:xfrm>
            <a:off x="6705600" y="1981200"/>
            <a:ext cx="1752600" cy="171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Traffic details and others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dirty="0" smtClean="0"/>
              <a:t>Traffic model: Cloud Gaming [3][4]</a:t>
            </a:r>
          </a:p>
          <a:p>
            <a:pPr lvl="1"/>
            <a:r>
              <a:rPr lang="en-US" altLang="ko-KR" dirty="0" smtClean="0"/>
              <a:t>Data rate: 20 Mbps (DL), 100 kbps (UL)</a:t>
            </a:r>
          </a:p>
          <a:p>
            <a:pPr lvl="1"/>
            <a:r>
              <a:rPr lang="en-US" altLang="ko-KR" dirty="0" smtClean="0"/>
              <a:t>Latency bound: 10 </a:t>
            </a:r>
            <a:r>
              <a:rPr lang="en-US" altLang="ko-KR" dirty="0" err="1" smtClean="0"/>
              <a:t>msec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Frame </a:t>
            </a:r>
            <a:r>
              <a:rPr lang="en-US" altLang="ko-KR" dirty="0"/>
              <a:t>rate: </a:t>
            </a:r>
            <a:r>
              <a:rPr lang="en-US" altLang="ko-KR" dirty="0" smtClean="0"/>
              <a:t>60 </a:t>
            </a:r>
            <a:r>
              <a:rPr lang="en-US" altLang="ko-KR" dirty="0"/>
              <a:t>Hz </a:t>
            </a:r>
            <a:r>
              <a:rPr lang="en-US" altLang="ko-KR" dirty="0" smtClean="0"/>
              <a:t>(16.7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DL), 15 Hz (66.7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UL)</a:t>
            </a:r>
          </a:p>
          <a:p>
            <a:pPr lvl="1"/>
            <a:r>
              <a:rPr lang="en-US" altLang="ko-KR" dirty="0" smtClean="0"/>
              <a:t>UDP, Near-lossless</a:t>
            </a:r>
          </a:p>
          <a:p>
            <a:r>
              <a:rPr lang="en-US" altLang="ko-KR" dirty="0"/>
              <a:t>Interference: Constant Bit Rate</a:t>
            </a:r>
          </a:p>
          <a:p>
            <a:pPr lvl="1"/>
            <a:r>
              <a:rPr lang="en-US" altLang="ko-KR" dirty="0"/>
              <a:t>DL and UL mixed: 2, </a:t>
            </a:r>
            <a:r>
              <a:rPr lang="en-US" altLang="ko-KR" dirty="0" smtClean="0"/>
              <a:t>4 </a:t>
            </a:r>
            <a:r>
              <a:rPr lang="en-US" altLang="ko-KR" dirty="0"/>
              <a:t>Mbps per link</a:t>
            </a:r>
          </a:p>
          <a:p>
            <a:pPr lvl="1"/>
            <a:r>
              <a:rPr lang="en-US" altLang="ko-KR" dirty="0" smtClean="0"/>
              <a:t>Trigger </a:t>
            </a:r>
            <a:r>
              <a:rPr lang="en-US" altLang="ko-KR" dirty="0"/>
              <a:t>frame </a:t>
            </a:r>
            <a:r>
              <a:rPr lang="en-US" altLang="ko-KR" dirty="0" smtClean="0"/>
              <a:t>duration: </a:t>
            </a:r>
            <a:r>
              <a:rPr lang="en-US" altLang="ko-KR" dirty="0"/>
              <a:t>8 </a:t>
            </a:r>
            <a:r>
              <a:rPr lang="en-US" altLang="ko-KR" dirty="0" err="1" smtClean="0"/>
              <a:t>msec</a:t>
            </a:r>
            <a:endParaRPr lang="en-US" altLang="ko-KR" dirty="0" smtClean="0"/>
          </a:p>
          <a:p>
            <a:r>
              <a:rPr lang="en-US" altLang="ko-KR" dirty="0"/>
              <a:t>Other parameters for all apartment</a:t>
            </a:r>
            <a:endParaRPr lang="ko-KR" altLang="en-US"/>
          </a:p>
          <a:p>
            <a:pPr lvl="1"/>
            <a:r>
              <a:rPr lang="en-US" altLang="ko-KR" dirty="0"/>
              <a:t>MCS is fixed (MCS 7) </a:t>
            </a:r>
          </a:p>
          <a:p>
            <a:pPr lvl="1"/>
            <a:r>
              <a:rPr lang="en-US" altLang="ko-KR" dirty="0" smtClean="0"/>
              <a:t>RU sizes: 484 </a:t>
            </a:r>
            <a:r>
              <a:rPr lang="en-US" altLang="ko-KR" dirty="0"/>
              <a:t>tones(* 2</a:t>
            </a:r>
            <a:r>
              <a:rPr lang="en-US" altLang="ko-KR" dirty="0" smtClean="0"/>
              <a:t>) and </a:t>
            </a:r>
            <a:r>
              <a:rPr lang="en-US" altLang="ko-KR" dirty="0"/>
              <a:t>242 tones(* 4) RU are used 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18957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</a:t>
            </a:r>
            <a:r>
              <a:rPr lang="en-US" altLang="ko-KR" dirty="0"/>
              <a:t>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SS1: Real Time Streaming (omitted)</a:t>
            </a:r>
          </a:p>
          <a:p>
            <a:r>
              <a:rPr lang="en-US" altLang="ko-KR" dirty="0" smtClean="0"/>
              <a:t>SS2: Cloud gaming</a:t>
            </a:r>
          </a:p>
          <a:p>
            <a:pPr lvl="1"/>
            <a:r>
              <a:rPr lang="en-US" altLang="ko-KR" dirty="0" smtClean="0"/>
              <a:t>2 STAs</a:t>
            </a:r>
          </a:p>
          <a:p>
            <a:pPr lvl="1"/>
            <a:r>
              <a:rPr lang="en-US" altLang="ko-KR" dirty="0"/>
              <a:t>Interference level: 0 Mbps, </a:t>
            </a:r>
            <a:r>
              <a:rPr lang="en-US" altLang="ko-KR" dirty="0" smtClean="0"/>
              <a:t>2 </a:t>
            </a:r>
            <a:r>
              <a:rPr lang="en-US" altLang="ko-KR" dirty="0"/>
              <a:t>Mbps, </a:t>
            </a:r>
            <a:r>
              <a:rPr lang="en-US" altLang="ko-KR" dirty="0" smtClean="0"/>
              <a:t>4 Mbps</a:t>
            </a:r>
          </a:p>
          <a:p>
            <a:pPr lvl="1"/>
            <a:r>
              <a:rPr lang="en-US" altLang="ko-KR" dirty="0" smtClean="0"/>
              <a:t>Trigger frame duration: 4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, 8 </a:t>
            </a:r>
            <a:r>
              <a:rPr lang="en-US" altLang="ko-KR" dirty="0" err="1" smtClean="0"/>
              <a:t>msec</a:t>
            </a:r>
            <a:endParaRPr lang="en-US" altLang="ko-KR" dirty="0"/>
          </a:p>
          <a:p>
            <a:r>
              <a:rPr lang="en-US" altLang="ko-KR" dirty="0" smtClean="0"/>
              <a:t>SS3: Cloud gaming</a:t>
            </a:r>
          </a:p>
          <a:p>
            <a:pPr lvl="1"/>
            <a:r>
              <a:rPr lang="en-US" altLang="ko-KR" dirty="0" smtClean="0"/>
              <a:t>4 STAs</a:t>
            </a:r>
          </a:p>
          <a:p>
            <a:pPr lvl="1"/>
            <a:r>
              <a:rPr lang="en-US" altLang="ko-KR" dirty="0"/>
              <a:t>Interference level: 0 Mbps, 2 Mbps, 4 Mbps</a:t>
            </a:r>
          </a:p>
          <a:p>
            <a:pPr lvl="1"/>
            <a:r>
              <a:rPr lang="en-US" altLang="ko-KR" dirty="0"/>
              <a:t>Trigger frame duration: 4 </a:t>
            </a:r>
            <a:r>
              <a:rPr lang="en-US" altLang="ko-KR" dirty="0" err="1"/>
              <a:t>msec</a:t>
            </a:r>
            <a:r>
              <a:rPr lang="en-US" altLang="ko-KR" dirty="0"/>
              <a:t>, 8 </a:t>
            </a:r>
            <a:r>
              <a:rPr lang="en-US" altLang="ko-KR" dirty="0" err="1" smtClean="0"/>
              <a:t>msec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66851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Items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OFDMA with EDCA</a:t>
            </a:r>
          </a:p>
          <a:p>
            <a:pPr lvl="1"/>
            <a:r>
              <a:rPr lang="en-US" altLang="ko-KR" dirty="0" smtClean="0"/>
              <a:t>There are two EDCA parameter set (</a:t>
            </a:r>
            <a:r>
              <a:rPr lang="en-US" altLang="ko-KR" dirty="0" err="1" smtClean="0"/>
              <a:t>AIFSn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CWmin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CWmax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EDCA set (2, 15, 1023): Only for Latency traffic</a:t>
            </a:r>
          </a:p>
          <a:p>
            <a:pPr lvl="2"/>
            <a:r>
              <a:rPr lang="en-US" altLang="ko-KR" dirty="0" smtClean="0"/>
              <a:t>MU-EDCA set (17, 255, 1023): For all or non-latency traffic</a:t>
            </a:r>
          </a:p>
          <a:p>
            <a:r>
              <a:rPr lang="en-US" altLang="ko-KR" dirty="0" smtClean="0"/>
              <a:t>Smart Triggering</a:t>
            </a:r>
          </a:p>
          <a:p>
            <a:pPr lvl="1"/>
            <a:r>
              <a:rPr lang="en-US" altLang="ko-KR" dirty="0" smtClean="0"/>
              <a:t>Assumed that frame arrival time at STA-side is reported to the AP by Genie (No cost, No delay) </a:t>
            </a:r>
          </a:p>
          <a:p>
            <a:pPr lvl="1"/>
            <a:r>
              <a:rPr lang="en-US" altLang="ko-KR" dirty="0"/>
              <a:t>When </a:t>
            </a:r>
            <a:r>
              <a:rPr lang="en-US" altLang="ko-KR" dirty="0" smtClean="0"/>
              <a:t>the frame is buffered at STA-side, </a:t>
            </a:r>
            <a:r>
              <a:rPr lang="en-US" altLang="ko-KR" dirty="0"/>
              <a:t>the </a:t>
            </a:r>
            <a:r>
              <a:rPr lang="en-US" altLang="ko-KR" dirty="0" smtClean="0"/>
              <a:t>AP attempts </a:t>
            </a:r>
            <a:r>
              <a:rPr lang="en-US" altLang="ko-KR" dirty="0"/>
              <a:t>to transmit the trigger </a:t>
            </a:r>
            <a:r>
              <a:rPr lang="en-US" altLang="ko-KR" dirty="0" smtClean="0"/>
              <a:t>frame as soon as possible</a:t>
            </a:r>
          </a:p>
          <a:p>
            <a:pPr lvl="1"/>
            <a:r>
              <a:rPr lang="en-US" altLang="ko-KR" dirty="0" smtClean="0"/>
              <a:t>Trigger frame is also transmitted for the UL retransmission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7882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Simulation Result for SS2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Cloud Gaming (</a:t>
            </a:r>
            <a:r>
              <a:rPr lang="en-US" altLang="ko-KR" dirty="0" smtClean="0"/>
              <a:t>2 STAs): Uplink </a:t>
            </a:r>
            <a:r>
              <a:rPr lang="en-US" altLang="ko-KR" dirty="0"/>
              <a:t>performance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2019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923" y="2286000"/>
            <a:ext cx="5524580" cy="3244671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 bwMode="auto">
          <a:xfrm>
            <a:off x="4724400" y="2879636"/>
            <a:ext cx="914400" cy="2225764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6291139" y="2879636"/>
            <a:ext cx="914400" cy="2225764"/>
          </a:xfrm>
          <a:prstGeom prst="rect">
            <a:avLst/>
          </a:prstGeom>
          <a:solidFill>
            <a:srgbClr val="FFFF00">
              <a:alpha val="36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578125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 smtClean="0">
                <a:solidFill>
                  <a:srgbClr val="FF0000"/>
                </a:solidFill>
              </a:rPr>
              <a:t>When the period of trigger frame is set to 8 </a:t>
            </a:r>
            <a:r>
              <a:rPr lang="en-US" altLang="ko-KR" sz="1800" b="1" dirty="0" err="1" smtClean="0">
                <a:solidFill>
                  <a:srgbClr val="FF0000"/>
                </a:solidFill>
              </a:rPr>
              <a:t>msec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, UL performance is very poor under OBSS interference. We will focus on this case (yellow box), and see how the results will change when the OFDMA with EDCA is applied</a:t>
            </a:r>
            <a:endParaRPr lang="ko-KR" altLang="en-US" sz="1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 for </a:t>
            </a:r>
            <a:r>
              <a:rPr lang="en-US" altLang="ko-KR" dirty="0" smtClean="0"/>
              <a:t>SS2 (New)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Uplink performance of OFDMA with EDCA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</a:t>
            </a:r>
            <a:r>
              <a:rPr lang="en-US" altLang="ko-KR" dirty="0" smtClean="0"/>
              <a:t>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21" y="2297863"/>
            <a:ext cx="7482558" cy="395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240071</TotalTime>
  <Words>1459</Words>
  <Application>Microsoft Office PowerPoint</Application>
  <PresentationFormat>화면 슬라이드 쇼(4:3)</PresentationFormat>
  <Paragraphs>219</Paragraphs>
  <Slides>24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굴림</vt:lpstr>
      <vt:lpstr>맑은 고딕</vt:lpstr>
      <vt:lpstr>Arial</vt:lpstr>
      <vt:lpstr>Times New Roman</vt:lpstr>
      <vt:lpstr>Wingdings</vt:lpstr>
      <vt:lpstr>802-11-Submission</vt:lpstr>
      <vt:lpstr>Performance evaluation of deterministic service for EHT - Follow up </vt:lpstr>
      <vt:lpstr>Introduction</vt:lpstr>
      <vt:lpstr>Recap: Simulation Topology</vt:lpstr>
      <vt:lpstr>Recap: Simulation Topology</vt:lpstr>
      <vt:lpstr>Recap: Traffic details and others</vt:lpstr>
      <vt:lpstr>Recap: Simulation Scenario</vt:lpstr>
      <vt:lpstr>New Items</vt:lpstr>
      <vt:lpstr>Recap: Simulation Result for SS2</vt:lpstr>
      <vt:lpstr>Simulation Result for SS2 (New)</vt:lpstr>
      <vt:lpstr>Observation</vt:lpstr>
      <vt:lpstr>Simulation Result for SS2 (New)</vt:lpstr>
      <vt:lpstr>Observation</vt:lpstr>
      <vt:lpstr>Recap: Simulation Result for SS3</vt:lpstr>
      <vt:lpstr>Simulation Result for SS3 (New)</vt:lpstr>
      <vt:lpstr>Simulation Result for SS3 (New)</vt:lpstr>
      <vt:lpstr>Observation</vt:lpstr>
      <vt:lpstr>Time information reporting</vt:lpstr>
      <vt:lpstr>Summary</vt:lpstr>
      <vt:lpstr>Straw poll</vt:lpstr>
      <vt:lpstr>References</vt:lpstr>
      <vt:lpstr>Appendix</vt:lpstr>
      <vt:lpstr>Simulation Result for SS2 (New)</vt:lpstr>
      <vt:lpstr>Simulation Result for SS3 (New)</vt:lpstr>
      <vt:lpstr>Simulation Result for SS3 (New)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김서욱/선임연구원/차세대표준(연)ICS팀(suhwook.kim@lge.com)</cp:lastModifiedBy>
  <cp:revision>7236</cp:revision>
  <cp:lastPrinted>2018-10-31T23:27:01Z</cp:lastPrinted>
  <dcterms:created xsi:type="dcterms:W3CDTF">2007-05-21T21:00:37Z</dcterms:created>
  <dcterms:modified xsi:type="dcterms:W3CDTF">2019-11-13T03:06:45Z</dcterms:modified>
</cp:coreProperties>
</file>