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83" r:id="rId2"/>
    <p:sldId id="985" r:id="rId3"/>
    <p:sldId id="971" r:id="rId4"/>
    <p:sldId id="1005" r:id="rId5"/>
    <p:sldId id="1001" r:id="rId6"/>
    <p:sldId id="1004" r:id="rId7"/>
    <p:sldId id="1019" r:id="rId8"/>
    <p:sldId id="1012" r:id="rId9"/>
    <p:sldId id="1020" r:id="rId10"/>
    <p:sldId id="1025" r:id="rId11"/>
    <p:sldId id="1022" r:id="rId12"/>
    <p:sldId id="1030" r:id="rId13"/>
    <p:sldId id="1010" r:id="rId14"/>
    <p:sldId id="1023" r:id="rId15"/>
    <p:sldId id="1026" r:id="rId16"/>
    <p:sldId id="1024" r:id="rId17"/>
    <p:sldId id="1032" r:id="rId18"/>
    <p:sldId id="979" r:id="rId19"/>
    <p:sldId id="1028" r:id="rId20"/>
    <p:sldId id="981" r:id="rId21"/>
    <p:sldId id="1031" r:id="rId22"/>
    <p:sldId id="1029" r:id="rId23"/>
    <p:sldId id="1021" r:id="rId24"/>
    <p:sldId id="1027" r:id="rId2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55" autoAdjust="0"/>
    <p:restoredTop sz="91748" autoAdjust="0"/>
  </p:normalViewPr>
  <p:slideViewPr>
    <p:cSldViewPr>
      <p:cViewPr varScale="1">
        <p:scale>
          <a:sx n="106" d="100"/>
          <a:sy n="106" d="100"/>
        </p:scale>
        <p:origin x="220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1170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99922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58941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53781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4911" y="6475413"/>
            <a:ext cx="22490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70" y="332601"/>
            <a:ext cx="3398430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802.11-19/1888r0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2019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Suhwook</a:t>
            </a:r>
            <a:r>
              <a:rPr lang="en-US" altLang="ko-KR" dirty="0"/>
              <a:t> Kim et. al,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066800"/>
            <a:ext cx="8305800" cy="1143000"/>
          </a:xfrm>
        </p:spPr>
        <p:txBody>
          <a:bodyPr/>
          <a:lstStyle/>
          <a:p>
            <a:r>
              <a:rPr lang="en-US" altLang="ko-KR" dirty="0" smtClean="0"/>
              <a:t>Performance evaluation of deterministic service for EHT </a:t>
            </a:r>
            <a:r>
              <a:rPr lang="en-US" altLang="ko-KR" dirty="0" smtClean="0"/>
              <a:t>- </a:t>
            </a:r>
            <a:r>
              <a:rPr lang="en-US" altLang="ko-KR" dirty="0" smtClean="0"/>
              <a:t>Follow up 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2019-11-11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3200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672957"/>
              </p:ext>
            </p:extLst>
          </p:nvPr>
        </p:nvGraphicFramePr>
        <p:xfrm>
          <a:off x="762000" y="3733799"/>
          <a:ext cx="7620000" cy="2170176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Observation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343400"/>
          </a:xfrm>
        </p:spPr>
        <p:txBody>
          <a:bodyPr/>
          <a:lstStyle/>
          <a:p>
            <a:r>
              <a:rPr lang="en-US" altLang="ko-KR" dirty="0" smtClean="0"/>
              <a:t>OFDMA with MU EDCA parameter (larger parameter set) couldn’t improve </a:t>
            </a:r>
            <a:r>
              <a:rPr lang="en-US" altLang="ko-KR" dirty="0"/>
              <a:t>latency performance compared to </a:t>
            </a:r>
            <a:r>
              <a:rPr lang="en-US" altLang="ko-KR" dirty="0" smtClean="0"/>
              <a:t>OFDMA only</a:t>
            </a:r>
          </a:p>
          <a:p>
            <a:r>
              <a:rPr lang="en-US" altLang="ko-KR" dirty="0" smtClean="0"/>
              <a:t>If the STA use shorter EDCA parameter than other STAs in OFDMA with EDCA, latency performance has been improved and the latency traffic can be supported enough</a:t>
            </a:r>
          </a:p>
          <a:p>
            <a:pPr lvl="1"/>
            <a:r>
              <a:rPr lang="en-US" altLang="ko-KR" dirty="0" smtClean="0"/>
              <a:t>However</a:t>
            </a:r>
            <a:r>
              <a:rPr lang="en-US" altLang="ko-KR" dirty="0"/>
              <a:t>, there </a:t>
            </a:r>
            <a:r>
              <a:rPr lang="en-US" altLang="ko-KR" dirty="0" smtClean="0"/>
              <a:t>can be </a:t>
            </a:r>
            <a:r>
              <a:rPr lang="en-US" altLang="ko-KR" dirty="0"/>
              <a:t>some inconvenience </a:t>
            </a:r>
            <a:r>
              <a:rPr lang="en-US" altLang="ko-KR" dirty="0" smtClean="0"/>
              <a:t>at user-side in </a:t>
            </a:r>
            <a:r>
              <a:rPr lang="en-US" altLang="ko-KR" dirty="0"/>
              <a:t>situations where interference is </a:t>
            </a:r>
            <a:r>
              <a:rPr lang="en-US" altLang="ko-KR" dirty="0" smtClean="0"/>
              <a:t>high</a:t>
            </a:r>
          </a:p>
          <a:p>
            <a:pPr lvl="1"/>
            <a:r>
              <a:rPr lang="en-US" altLang="ko-KR" dirty="0"/>
              <a:t>So, </a:t>
            </a:r>
            <a:r>
              <a:rPr lang="en-US" altLang="ko-KR" dirty="0" smtClean="0"/>
              <a:t>we will see </a:t>
            </a:r>
            <a:r>
              <a:rPr lang="en-US" altLang="ko-KR" dirty="0"/>
              <a:t>how the inconvenience </a:t>
            </a:r>
            <a:r>
              <a:rPr lang="en-US" altLang="ko-KR" dirty="0" smtClean="0"/>
              <a:t>can be solved when </a:t>
            </a:r>
            <a:r>
              <a:rPr lang="en-US" altLang="ko-KR" dirty="0"/>
              <a:t>the </a:t>
            </a:r>
            <a:r>
              <a:rPr lang="en-US" altLang="ko-KR" dirty="0" smtClean="0"/>
              <a:t>smart triggering </a:t>
            </a:r>
            <a:r>
              <a:rPr lang="en-US" altLang="ko-KR" dirty="0"/>
              <a:t>is applied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1363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Result for SS2 (New)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UL performance of Smart </a:t>
            </a:r>
            <a:r>
              <a:rPr lang="en-US" altLang="ko-KR" dirty="0" smtClean="0"/>
              <a:t>Triggering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020" y="2419391"/>
            <a:ext cx="7163421" cy="3792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06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Observation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343400"/>
          </a:xfrm>
        </p:spPr>
        <p:txBody>
          <a:bodyPr/>
          <a:lstStyle/>
          <a:p>
            <a:r>
              <a:rPr lang="en-US" altLang="ko-KR" dirty="0" smtClean="0"/>
              <a:t>If the AP transmits the trigger frames at proper time, UL latency performance can be fully guaranteed </a:t>
            </a:r>
            <a:r>
              <a:rPr lang="en-US" altLang="ko-KR" dirty="0"/>
              <a:t>whatever </a:t>
            </a:r>
            <a:r>
              <a:rPr lang="en-US" altLang="ko-KR" dirty="0" smtClean="0"/>
              <a:t>parameter the STAs uses</a:t>
            </a:r>
          </a:p>
          <a:p>
            <a:pPr lvl="1"/>
            <a:r>
              <a:rPr lang="en-US" altLang="ko-KR" dirty="0"/>
              <a:t>However, since this </a:t>
            </a:r>
            <a:r>
              <a:rPr lang="en-US" altLang="ko-KR" dirty="0" smtClean="0"/>
              <a:t>smart triggering is </a:t>
            </a:r>
            <a:r>
              <a:rPr lang="en-US" altLang="ko-KR" dirty="0"/>
              <a:t>difficult in </a:t>
            </a:r>
            <a:r>
              <a:rPr lang="en-US" altLang="ko-KR" dirty="0" smtClean="0"/>
              <a:t>reality, </a:t>
            </a:r>
            <a:r>
              <a:rPr lang="en-US" altLang="ko-KR" dirty="0"/>
              <a:t>it is obvious that the </a:t>
            </a:r>
            <a:r>
              <a:rPr lang="en-US" altLang="ko-KR" dirty="0" smtClean="0"/>
              <a:t>STA can improve UL latency </a:t>
            </a:r>
            <a:r>
              <a:rPr lang="en-US" altLang="ko-KR" dirty="0"/>
              <a:t>performance using the </a:t>
            </a:r>
            <a:r>
              <a:rPr lang="en-US" altLang="ko-KR" dirty="0" smtClean="0"/>
              <a:t>shorter EDCA parameter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2173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Simulation Result for SS3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altLang="ko-KR" dirty="0"/>
              <a:t>Cloud Gaming </a:t>
            </a:r>
            <a:r>
              <a:rPr lang="en-US" altLang="ko-KR" dirty="0" smtClean="0"/>
              <a:t>(4 STAs): </a:t>
            </a:r>
            <a:r>
              <a:rPr lang="en-US" altLang="ko-KR" dirty="0"/>
              <a:t>Uplink </a:t>
            </a:r>
            <a:r>
              <a:rPr lang="en-US" altLang="ko-KR" dirty="0" smtClean="0"/>
              <a:t>performance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  <a:endParaRPr lang="en-US" altLang="ko-KR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2209800"/>
            <a:ext cx="5908852" cy="3470360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 bwMode="auto">
          <a:xfrm>
            <a:off x="3906926" y="2760620"/>
            <a:ext cx="1600200" cy="2667000"/>
          </a:xfrm>
          <a:prstGeom prst="rect">
            <a:avLst/>
          </a:prstGeom>
          <a:solidFill>
            <a:srgbClr val="FFFF00">
              <a:alpha val="36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5578125"/>
            <a:ext cx="845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b="1" dirty="0" smtClean="0">
                <a:solidFill>
                  <a:srgbClr val="FF0000"/>
                </a:solidFill>
              </a:rPr>
              <a:t>UL performance of 4 STAs is also very poor in OBSS interference. We </a:t>
            </a:r>
            <a:r>
              <a:rPr lang="en-US" altLang="ko-KR" sz="1800" b="1" dirty="0">
                <a:solidFill>
                  <a:srgbClr val="FF0000"/>
                </a:solidFill>
              </a:rPr>
              <a:t>will focus on </a:t>
            </a:r>
            <a:r>
              <a:rPr lang="en-US" altLang="ko-KR" sz="1800" b="1" dirty="0" smtClean="0">
                <a:solidFill>
                  <a:srgbClr val="FF0000"/>
                </a:solidFill>
              </a:rPr>
              <a:t>2 Mbps interference case (yellow </a:t>
            </a:r>
            <a:r>
              <a:rPr lang="en-US" altLang="ko-KR" sz="1800" b="1" dirty="0">
                <a:solidFill>
                  <a:srgbClr val="FF0000"/>
                </a:solidFill>
              </a:rPr>
              <a:t>box), and see how the results will change when the OFDMA with EDCA is </a:t>
            </a:r>
            <a:r>
              <a:rPr lang="en-US" altLang="ko-KR" sz="1800" b="1" dirty="0" smtClean="0">
                <a:solidFill>
                  <a:srgbClr val="FF0000"/>
                </a:solidFill>
              </a:rPr>
              <a:t>applied</a:t>
            </a:r>
            <a:endParaRPr lang="ko-KR" altLang="en-US" sz="18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09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Result for </a:t>
            </a:r>
            <a:r>
              <a:rPr lang="en-US" altLang="ko-KR" dirty="0" smtClean="0"/>
              <a:t>SS3 (New)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UL </a:t>
            </a:r>
            <a:r>
              <a:rPr lang="en-US" altLang="ko-KR" dirty="0" smtClean="0"/>
              <a:t>performance of </a:t>
            </a:r>
            <a:r>
              <a:rPr lang="en-US" altLang="ko-KR" dirty="0" smtClean="0"/>
              <a:t>OFDMA with EDCA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241" y="2328102"/>
            <a:ext cx="7169517" cy="3792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86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Result for </a:t>
            </a:r>
            <a:r>
              <a:rPr lang="en-US" altLang="ko-KR" dirty="0" smtClean="0"/>
              <a:t>SS3 (New)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UL </a:t>
            </a:r>
            <a:r>
              <a:rPr lang="en-US" altLang="ko-KR" dirty="0" smtClean="0"/>
              <a:t>performance of </a:t>
            </a:r>
            <a:r>
              <a:rPr lang="en-US" altLang="ko-KR" dirty="0" smtClean="0"/>
              <a:t>Smart Triggering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  <a:endParaRPr lang="en-US" altLang="ko-KR" dirty="0"/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116" y="2303959"/>
            <a:ext cx="6553768" cy="3792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41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Observation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Unlike previous case, even though the </a:t>
            </a:r>
            <a:r>
              <a:rPr lang="en-US" altLang="ko-KR" dirty="0"/>
              <a:t>STA use shorter EDCA parameter than other STAs in OFDMA with EDCA, </a:t>
            </a:r>
            <a:r>
              <a:rPr lang="en-US" altLang="ko-KR" dirty="0" smtClean="0"/>
              <a:t>it </a:t>
            </a:r>
            <a:r>
              <a:rPr lang="en-US" altLang="ko-KR" dirty="0"/>
              <a:t>is difficult to expect improved </a:t>
            </a:r>
            <a:r>
              <a:rPr lang="en-US" altLang="ko-KR" dirty="0" smtClean="0"/>
              <a:t>UL latency performance in 4 STAs case</a:t>
            </a:r>
          </a:p>
          <a:p>
            <a:pPr lvl="1"/>
            <a:r>
              <a:rPr lang="en-US" altLang="ko-KR" dirty="0" smtClean="0"/>
              <a:t>The STA couldn’t have enough TXOP for transmitting latency traffic within latency bound where the BSS load and OBSS interference is high</a:t>
            </a:r>
            <a:endParaRPr lang="en-US" altLang="ko-KR" dirty="0"/>
          </a:p>
          <a:p>
            <a:r>
              <a:rPr lang="en-US" altLang="ko-KR" dirty="0"/>
              <a:t>The </a:t>
            </a:r>
            <a:r>
              <a:rPr lang="en-US" altLang="ko-KR" dirty="0" smtClean="0"/>
              <a:t>solution </a:t>
            </a:r>
            <a:r>
              <a:rPr lang="en-US" altLang="ko-KR" dirty="0"/>
              <a:t>seems to be the transmission of trigger frames at the right </a:t>
            </a:r>
            <a:r>
              <a:rPr lang="en-US" altLang="ko-KR" dirty="0" smtClean="0"/>
              <a:t>time</a:t>
            </a:r>
          </a:p>
          <a:p>
            <a:pPr lvl="1"/>
            <a:r>
              <a:rPr lang="en-US" altLang="ko-KR" dirty="0" smtClean="0"/>
              <a:t>DL latency </a:t>
            </a:r>
            <a:r>
              <a:rPr lang="en-US" altLang="ko-KR" dirty="0"/>
              <a:t>performance is not significantly </a:t>
            </a:r>
            <a:r>
              <a:rPr lang="en-US" altLang="ko-KR" dirty="0" smtClean="0"/>
              <a:t>affected (see appendix)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316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Time information reporting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supporting smart triggering, time information </a:t>
            </a:r>
            <a:r>
              <a:rPr lang="en-US" altLang="ko-KR" dirty="0"/>
              <a:t>should be delivered to </a:t>
            </a:r>
            <a:r>
              <a:rPr lang="en-US" altLang="ko-KR" dirty="0" smtClean="0"/>
              <a:t>AP</a:t>
            </a:r>
          </a:p>
          <a:p>
            <a:r>
              <a:rPr lang="en-US" altLang="ko-KR" dirty="0" smtClean="0"/>
              <a:t>However current BSR/Queue Size Control subfields include size information only, and there isn’t a subfield for reporting time information of traffic in baseline spec</a:t>
            </a:r>
          </a:p>
          <a:p>
            <a:r>
              <a:rPr lang="en-US" altLang="ko-KR" dirty="0" smtClean="0"/>
              <a:t>So we propose that defining a subfield for report time information of traffic</a:t>
            </a:r>
            <a:endParaRPr lang="en-US" altLang="ko-KR" dirty="0"/>
          </a:p>
          <a:p>
            <a:pPr lvl="1"/>
            <a:r>
              <a:rPr lang="en-US" altLang="ko-KR" dirty="0" smtClean="0"/>
              <a:t>Time information: Frame </a:t>
            </a:r>
            <a:r>
              <a:rPr lang="en-US" altLang="ko-KR" dirty="0"/>
              <a:t>arrival </a:t>
            </a:r>
            <a:r>
              <a:rPr lang="en-US" altLang="ko-KR" dirty="0" smtClean="0"/>
              <a:t>time, remaining </a:t>
            </a:r>
            <a:r>
              <a:rPr lang="en-US" altLang="ko-KR" dirty="0"/>
              <a:t>time </a:t>
            </a:r>
            <a:r>
              <a:rPr lang="en-US" altLang="ko-KR" dirty="0" smtClean="0"/>
              <a:t>until frame </a:t>
            </a:r>
            <a:r>
              <a:rPr lang="en-US" altLang="ko-KR" dirty="0"/>
              <a:t>drop</a:t>
            </a:r>
            <a:r>
              <a:rPr lang="en-US" altLang="ko-KR" dirty="0" smtClean="0"/>
              <a:t>, </a:t>
            </a:r>
            <a:r>
              <a:rPr lang="en-US" altLang="ko-KR" dirty="0"/>
              <a:t>etc..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974002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 </a:t>
            </a:r>
            <a:r>
              <a:rPr lang="en-US" altLang="ko-KR" dirty="0" smtClean="0"/>
              <a:t>have evaluated </a:t>
            </a:r>
            <a:r>
              <a:rPr lang="en-US" altLang="ko-KR" dirty="0"/>
              <a:t>that </a:t>
            </a:r>
            <a:r>
              <a:rPr lang="en-US" altLang="ko-KR" dirty="0" smtClean="0"/>
              <a:t>OFDMA with EDCA can </a:t>
            </a:r>
            <a:r>
              <a:rPr lang="en-US" altLang="ko-KR" dirty="0"/>
              <a:t>support deterministic service </a:t>
            </a:r>
          </a:p>
          <a:p>
            <a:pPr lvl="1"/>
            <a:r>
              <a:rPr lang="en-US" altLang="ko-KR" dirty="0"/>
              <a:t>If the STA use shorter EDCA parameter than other STAs in OFDMA with EDCA, latency performance has been improved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Also, latency performance has been improved if the trigger frames can be transmitted at the right time </a:t>
            </a:r>
          </a:p>
          <a:p>
            <a:pPr lvl="2"/>
            <a:r>
              <a:rPr lang="en-US" altLang="ko-KR" dirty="0"/>
              <a:t>The </a:t>
            </a:r>
            <a:r>
              <a:rPr lang="en-US" altLang="ko-KR" dirty="0" smtClean="0"/>
              <a:t>STA should be </a:t>
            </a:r>
            <a:r>
              <a:rPr lang="en-US" altLang="ko-KR" dirty="0"/>
              <a:t>able to report time information to the </a:t>
            </a:r>
            <a:r>
              <a:rPr lang="en-US" altLang="ko-KR" dirty="0" smtClean="0"/>
              <a:t>AP</a:t>
            </a:r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9031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Do you agree to add the following into the </a:t>
            </a:r>
            <a:r>
              <a:rPr lang="en-US" altLang="ko-KR" dirty="0" err="1"/>
              <a:t>TGbe</a:t>
            </a:r>
            <a:r>
              <a:rPr lang="en-US" altLang="ko-KR" dirty="0"/>
              <a:t> SFD?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altLang="ko-KR" b="0" dirty="0"/>
              <a:t>An EHT non-AP STA can report </a:t>
            </a:r>
            <a:r>
              <a:rPr lang="en-US" altLang="ko-KR" b="0" dirty="0" smtClean="0"/>
              <a:t>time information for supporting the traffic </a:t>
            </a:r>
            <a:r>
              <a:rPr lang="en-US" altLang="ko-KR" b="0" dirty="0"/>
              <a:t>requiring low </a:t>
            </a:r>
            <a:r>
              <a:rPr lang="en-US" altLang="ko-KR" b="0" dirty="0" smtClean="0"/>
              <a:t>latency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ko-KR" dirty="0" smtClean="0"/>
              <a:t>Detail information </a:t>
            </a:r>
            <a:r>
              <a:rPr lang="en-US" altLang="ko-KR" dirty="0"/>
              <a:t>is </a:t>
            </a:r>
            <a:r>
              <a:rPr lang="en-US" altLang="ko-KR" dirty="0" smtClean="0"/>
              <a:t>TBD (e.g. frame arrival time, remaining time until frame drop, </a:t>
            </a:r>
            <a:r>
              <a:rPr lang="en-US" altLang="ko-KR" dirty="0" err="1" smtClean="0"/>
              <a:t>etc</a:t>
            </a:r>
            <a:r>
              <a:rPr lang="en-US" altLang="ko-KR" dirty="0" smtClean="0"/>
              <a:t> …)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9937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4648200"/>
          </a:xfrm>
        </p:spPr>
        <p:txBody>
          <a:bodyPr/>
          <a:lstStyle/>
          <a:p>
            <a:r>
              <a:rPr lang="en-US" altLang="ko-KR" dirty="0" smtClean="0"/>
              <a:t>We have addressed the simulation results </a:t>
            </a:r>
            <a:r>
              <a:rPr lang="en-US" altLang="ko-KR" dirty="0"/>
              <a:t>for </a:t>
            </a:r>
            <a:r>
              <a:rPr lang="en-US" altLang="ko-KR" dirty="0" smtClean="0"/>
              <a:t>latency traffic in 11ax OFDMA </a:t>
            </a:r>
            <a:r>
              <a:rPr lang="en-US" altLang="ko-KR" dirty="0" smtClean="0"/>
              <a:t>system [1]</a:t>
            </a:r>
            <a:endParaRPr lang="en-US" altLang="ko-KR" dirty="0"/>
          </a:p>
          <a:p>
            <a:pPr lvl="1"/>
            <a:r>
              <a:rPr lang="en-US" altLang="ko-KR" dirty="0" smtClean="0"/>
              <a:t>We have adopted OFDMA only system for simulation</a:t>
            </a:r>
          </a:p>
          <a:p>
            <a:pPr lvl="1"/>
            <a:r>
              <a:rPr lang="en-US" altLang="ko-KR" dirty="0" smtClean="0"/>
              <a:t>We </a:t>
            </a:r>
            <a:r>
              <a:rPr lang="en-US" altLang="ko-KR" dirty="0"/>
              <a:t>have implemented real time streaming and cloud gaming traffic in OBSS environment</a:t>
            </a:r>
          </a:p>
          <a:p>
            <a:pPr lvl="1"/>
            <a:r>
              <a:rPr lang="en-US" altLang="ko-KR" dirty="0" smtClean="0"/>
              <a:t>We found that supporting </a:t>
            </a:r>
            <a:r>
              <a:rPr lang="en-US" altLang="ko-KR" dirty="0"/>
              <a:t>deterministic service (especially UL transmission</a:t>
            </a:r>
            <a:r>
              <a:rPr lang="en-US" altLang="ko-KR" dirty="0" smtClean="0"/>
              <a:t>) can </a:t>
            </a:r>
            <a:r>
              <a:rPr lang="en-US" altLang="ko-KR" dirty="0"/>
              <a:t>be </a:t>
            </a:r>
            <a:r>
              <a:rPr lang="en-US" altLang="ko-KR" dirty="0" smtClean="0"/>
              <a:t>challengeable in </a:t>
            </a:r>
            <a:r>
              <a:rPr lang="en-US" altLang="ko-KR" dirty="0"/>
              <a:t>OBSS environment regardless of </a:t>
            </a:r>
            <a:r>
              <a:rPr lang="en-US" altLang="ko-KR" dirty="0" smtClean="0"/>
              <a:t>the data rate</a:t>
            </a:r>
            <a:endParaRPr lang="en-US" altLang="ko-KR" dirty="0"/>
          </a:p>
          <a:p>
            <a:r>
              <a:rPr lang="en-US" altLang="ko-KR" dirty="0" smtClean="0"/>
              <a:t>We will evaluate that OFDMA with EDCA can support </a:t>
            </a:r>
            <a:r>
              <a:rPr lang="en-US" altLang="ko-KR" dirty="0"/>
              <a:t>deterministic service </a:t>
            </a:r>
            <a:endParaRPr lang="en-US" altLang="ko-KR" dirty="0" smtClean="0"/>
          </a:p>
          <a:p>
            <a:pPr lvl="1"/>
            <a:r>
              <a:rPr lang="en-US" altLang="ko-KR" dirty="0"/>
              <a:t>We will be interested in how to improve UL </a:t>
            </a:r>
            <a:r>
              <a:rPr lang="en-US" altLang="ko-KR" dirty="0" smtClean="0"/>
              <a:t>latency performance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0940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dirty="0" smtClean="0"/>
              <a:t>11-19-1523-00-00be-performance-evaluation-of-deterministic-service-for-EHT</a:t>
            </a:r>
          </a:p>
          <a:p>
            <a:pPr marL="0" indent="0">
              <a:buNone/>
            </a:pPr>
            <a:r>
              <a:rPr lang="en-US" altLang="ko-KR" dirty="0" smtClean="0"/>
              <a:t>[2] </a:t>
            </a:r>
            <a:r>
              <a:rPr lang="en-US" altLang="ko-KR" dirty="0" smtClean="0"/>
              <a:t>11-14-0980-14-00ax-simulation-scenarios.docx</a:t>
            </a:r>
          </a:p>
          <a:p>
            <a:pPr marL="0" indent="0">
              <a:buNone/>
            </a:pPr>
            <a:r>
              <a:rPr lang="en-US" altLang="ko-KR" dirty="0" smtClean="0"/>
              <a:t>[3] </a:t>
            </a:r>
            <a:r>
              <a:rPr lang="en-US" altLang="ko-KR" dirty="0" smtClean="0"/>
              <a:t>11-18-2009-06-0rta-rta-report-draft.docx</a:t>
            </a:r>
          </a:p>
          <a:p>
            <a:pPr marL="0" indent="0">
              <a:buNone/>
            </a:pPr>
            <a:r>
              <a:rPr lang="en-US" altLang="ko-KR" dirty="0" smtClean="0"/>
              <a:t>[4] </a:t>
            </a:r>
            <a:r>
              <a:rPr lang="en-US" altLang="ko-KR" dirty="0"/>
              <a:t>11-18-1973-03-0rta-old-and-new-latency-requirements.pptx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3494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914400"/>
          </a:xfrm>
        </p:spPr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7913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Result for </a:t>
            </a:r>
            <a:r>
              <a:rPr lang="en-US" altLang="ko-KR" dirty="0" smtClean="0"/>
              <a:t>SS2 </a:t>
            </a:r>
            <a:r>
              <a:rPr lang="en-US" altLang="ko-KR" dirty="0" smtClean="0"/>
              <a:t>(New)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DL </a:t>
            </a:r>
            <a:r>
              <a:rPr lang="en-US" altLang="ko-KR" dirty="0" smtClean="0"/>
              <a:t>performance</a:t>
            </a:r>
            <a:r>
              <a:rPr lang="en-US" altLang="ko-KR" dirty="0"/>
              <a:t> </a:t>
            </a:r>
            <a:r>
              <a:rPr lang="en-US" altLang="ko-KR" dirty="0" smtClean="0"/>
              <a:t>of </a:t>
            </a:r>
            <a:r>
              <a:rPr lang="en-US" altLang="ko-KR" dirty="0" smtClean="0"/>
              <a:t>OFDMA with EDCA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  <a:endParaRPr lang="en-US" altLang="ko-KR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048" y="2302328"/>
            <a:ext cx="7193903" cy="3804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1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Result for </a:t>
            </a:r>
            <a:r>
              <a:rPr lang="en-US" altLang="ko-KR" dirty="0" smtClean="0"/>
              <a:t>SS3 (New)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DL </a:t>
            </a:r>
            <a:r>
              <a:rPr lang="en-US" altLang="ko-KR" dirty="0" smtClean="0"/>
              <a:t>performance</a:t>
            </a:r>
            <a:r>
              <a:rPr lang="en-US" altLang="ko-KR" dirty="0"/>
              <a:t> </a:t>
            </a:r>
            <a:r>
              <a:rPr lang="en-US" altLang="ko-KR" dirty="0" smtClean="0"/>
              <a:t>of </a:t>
            </a:r>
            <a:r>
              <a:rPr lang="en-US" altLang="ko-KR" dirty="0" smtClean="0"/>
              <a:t>OFDMA with EDCA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341" y="2322249"/>
            <a:ext cx="7169517" cy="3773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46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Result for </a:t>
            </a:r>
            <a:r>
              <a:rPr lang="en-US" altLang="ko-KR" dirty="0" smtClean="0"/>
              <a:t>SS3 (New)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DL </a:t>
            </a:r>
            <a:r>
              <a:rPr lang="en-US" altLang="ko-KR" dirty="0" smtClean="0"/>
              <a:t>performance</a:t>
            </a:r>
            <a:r>
              <a:rPr lang="en-US" altLang="ko-KR" dirty="0"/>
              <a:t> </a:t>
            </a:r>
            <a:r>
              <a:rPr lang="en-US" altLang="ko-KR" dirty="0" smtClean="0"/>
              <a:t>of </a:t>
            </a:r>
            <a:r>
              <a:rPr lang="en-US" altLang="ko-KR" dirty="0" smtClean="0"/>
              <a:t>Smart Triggering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  <a:endParaRPr lang="en-US" altLang="ko-KR" dirty="0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289" y="2493665"/>
            <a:ext cx="7163421" cy="3792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89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Simulation Topology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1787"/>
            <a:ext cx="7772400" cy="4722813"/>
          </a:xfrm>
        </p:spPr>
        <p:txBody>
          <a:bodyPr/>
          <a:lstStyle/>
          <a:p>
            <a:r>
              <a:rPr lang="en-US" altLang="ko-KR" dirty="0" smtClean="0"/>
              <a:t>Revised Residential scenario (from 11ax SS document </a:t>
            </a:r>
            <a:r>
              <a:rPr lang="en-US" altLang="ko-KR" dirty="0" smtClean="0"/>
              <a:t>[2])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Blue: Acting with time-sensitive traffic</a:t>
            </a:r>
          </a:p>
          <a:p>
            <a:pPr lvl="2"/>
            <a:r>
              <a:rPr lang="en-US" altLang="ko-KR" dirty="0" smtClean="0"/>
              <a:t>We are focusing on this apartment </a:t>
            </a:r>
          </a:p>
          <a:p>
            <a:pPr lvl="1"/>
            <a:r>
              <a:rPr lang="en-US" altLang="ko-KR" dirty="0" smtClean="0"/>
              <a:t>Yellow: Acting as interference (Non time-sensitive traffic)</a:t>
            </a:r>
          </a:p>
          <a:p>
            <a:pPr lvl="2"/>
            <a:r>
              <a:rPr lang="en-US" altLang="ko-KR" dirty="0" smtClean="0"/>
              <a:t>They are </a:t>
            </a:r>
            <a:r>
              <a:rPr lang="en-US" altLang="ko-KR" dirty="0"/>
              <a:t>h</a:t>
            </a:r>
            <a:r>
              <a:rPr lang="en-US" altLang="ko-KR" dirty="0" smtClean="0"/>
              <a:t>earable from Blue apartment</a:t>
            </a:r>
          </a:p>
          <a:p>
            <a:pPr lvl="1"/>
            <a:r>
              <a:rPr lang="en-US" altLang="ko-KR" dirty="0" smtClean="0"/>
              <a:t>White: Empty apartment (or acting in different channel)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5410" y="4038600"/>
            <a:ext cx="4129380" cy="2056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50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Simulation Topology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4187"/>
            <a:ext cx="7772400" cy="4722813"/>
          </a:xfrm>
        </p:spPr>
        <p:txBody>
          <a:bodyPr/>
          <a:lstStyle/>
          <a:p>
            <a:r>
              <a:rPr lang="en-US" altLang="ko-KR" dirty="0" smtClean="0"/>
              <a:t>Blue Apartment</a:t>
            </a:r>
          </a:p>
          <a:p>
            <a:pPr lvl="1"/>
            <a:r>
              <a:rPr lang="en-US" altLang="ko-KR" dirty="0" smtClean="0"/>
              <a:t>Traffic: Cloud gaming</a:t>
            </a:r>
          </a:p>
          <a:p>
            <a:pPr lvl="1"/>
            <a:r>
              <a:rPr lang="en-US" altLang="ko-KR" dirty="0" smtClean="0"/>
              <a:t>Number of STA</a:t>
            </a:r>
          </a:p>
          <a:p>
            <a:pPr lvl="2"/>
            <a:r>
              <a:rPr lang="en-US" altLang="ko-KR" dirty="0" smtClean="0"/>
              <a:t>2 or 4 STAs </a:t>
            </a:r>
          </a:p>
          <a:p>
            <a:pPr lvl="1"/>
            <a:r>
              <a:rPr lang="en-US" altLang="ko-KR" dirty="0" smtClean="0"/>
              <a:t>Location: Fixed (1 meter from AP) </a:t>
            </a:r>
          </a:p>
          <a:p>
            <a:r>
              <a:rPr lang="en-US" altLang="ko-KR" dirty="0" smtClean="0"/>
              <a:t>Yellow Apartment</a:t>
            </a:r>
          </a:p>
          <a:p>
            <a:pPr lvl="1"/>
            <a:r>
              <a:rPr lang="en-US" altLang="ko-KR" dirty="0" smtClean="0"/>
              <a:t>Traffic: Constant Bit Rate</a:t>
            </a:r>
          </a:p>
          <a:p>
            <a:pPr lvl="1"/>
            <a:r>
              <a:rPr lang="en-US" altLang="ko-KR" dirty="0"/>
              <a:t>Number of </a:t>
            </a:r>
            <a:r>
              <a:rPr lang="en-US" altLang="ko-KR" dirty="0" smtClean="0"/>
              <a:t>STA: 2 STAs</a:t>
            </a:r>
          </a:p>
          <a:p>
            <a:pPr lvl="1"/>
            <a:r>
              <a:rPr lang="en-US" altLang="ko-KR" dirty="0" smtClean="0"/>
              <a:t>Location: Random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  <a:endParaRPr lang="en-US" altLang="ko-KR" dirty="0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 rotWithShape="1">
          <a:blip r:embed="rId3"/>
          <a:srcRect l="55161"/>
          <a:stretch/>
        </p:blipFill>
        <p:spPr>
          <a:xfrm>
            <a:off x="6705600" y="4228307"/>
            <a:ext cx="1734365" cy="1717845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 rotWithShape="1">
          <a:blip r:embed="rId3"/>
          <a:srcRect r="54689"/>
          <a:stretch/>
        </p:blipFill>
        <p:spPr>
          <a:xfrm>
            <a:off x="6705600" y="1981200"/>
            <a:ext cx="1752600" cy="1717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0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Traffic details and others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4187"/>
            <a:ext cx="7772400" cy="4722813"/>
          </a:xfrm>
        </p:spPr>
        <p:txBody>
          <a:bodyPr/>
          <a:lstStyle/>
          <a:p>
            <a:r>
              <a:rPr lang="en-US" altLang="ko-KR" dirty="0" smtClean="0"/>
              <a:t>Traffic model: Cloud Gaming </a:t>
            </a:r>
            <a:r>
              <a:rPr lang="en-US" altLang="ko-KR" dirty="0" smtClean="0"/>
              <a:t>[3][4]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Data rate: 20 Mbps (DL), 100 kbps (UL)</a:t>
            </a:r>
          </a:p>
          <a:p>
            <a:pPr lvl="1"/>
            <a:r>
              <a:rPr lang="en-US" altLang="ko-KR" dirty="0" smtClean="0"/>
              <a:t>Latency bound: 10 </a:t>
            </a:r>
            <a:r>
              <a:rPr lang="en-US" altLang="ko-KR" dirty="0" err="1" smtClean="0"/>
              <a:t>msec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Frame </a:t>
            </a:r>
            <a:r>
              <a:rPr lang="en-US" altLang="ko-KR" dirty="0"/>
              <a:t>rate: </a:t>
            </a:r>
            <a:r>
              <a:rPr lang="en-US" altLang="ko-KR" dirty="0" smtClean="0"/>
              <a:t>60 </a:t>
            </a:r>
            <a:r>
              <a:rPr lang="en-US" altLang="ko-KR" dirty="0"/>
              <a:t>Hz </a:t>
            </a:r>
            <a:r>
              <a:rPr lang="en-US" altLang="ko-KR" dirty="0" smtClean="0"/>
              <a:t>(16.7 </a:t>
            </a:r>
            <a:r>
              <a:rPr lang="en-US" altLang="ko-KR" dirty="0" err="1" smtClean="0"/>
              <a:t>msec</a:t>
            </a:r>
            <a:r>
              <a:rPr lang="en-US" altLang="ko-KR" dirty="0" smtClean="0"/>
              <a:t>, DL), 15 Hz (66.7 </a:t>
            </a:r>
            <a:r>
              <a:rPr lang="en-US" altLang="ko-KR" dirty="0" err="1" smtClean="0"/>
              <a:t>msec</a:t>
            </a:r>
            <a:r>
              <a:rPr lang="en-US" altLang="ko-KR" dirty="0" smtClean="0"/>
              <a:t>, UL)</a:t>
            </a:r>
          </a:p>
          <a:p>
            <a:pPr lvl="1"/>
            <a:r>
              <a:rPr lang="en-US" altLang="ko-KR" dirty="0" smtClean="0"/>
              <a:t>UDP, Near-lossless</a:t>
            </a:r>
          </a:p>
          <a:p>
            <a:r>
              <a:rPr lang="en-US" altLang="ko-KR" dirty="0"/>
              <a:t>Interference: Constant Bit Rate</a:t>
            </a:r>
          </a:p>
          <a:p>
            <a:pPr lvl="1"/>
            <a:r>
              <a:rPr lang="en-US" altLang="ko-KR" dirty="0"/>
              <a:t>DL and UL mixed: 2, </a:t>
            </a:r>
            <a:r>
              <a:rPr lang="en-US" altLang="ko-KR" dirty="0" smtClean="0"/>
              <a:t>4 </a:t>
            </a:r>
            <a:r>
              <a:rPr lang="en-US" altLang="ko-KR" dirty="0"/>
              <a:t>Mbps per link</a:t>
            </a:r>
          </a:p>
          <a:p>
            <a:pPr lvl="1"/>
            <a:r>
              <a:rPr lang="en-US" altLang="ko-KR" dirty="0" smtClean="0"/>
              <a:t>Trigger </a:t>
            </a:r>
            <a:r>
              <a:rPr lang="en-US" altLang="ko-KR" dirty="0"/>
              <a:t>frame </a:t>
            </a:r>
            <a:r>
              <a:rPr lang="en-US" altLang="ko-KR" dirty="0" smtClean="0"/>
              <a:t>duration: </a:t>
            </a:r>
            <a:r>
              <a:rPr lang="en-US" altLang="ko-KR" dirty="0"/>
              <a:t>8 </a:t>
            </a:r>
            <a:r>
              <a:rPr lang="en-US" altLang="ko-KR" dirty="0" err="1" smtClean="0"/>
              <a:t>msec</a:t>
            </a:r>
            <a:endParaRPr lang="en-US" altLang="ko-KR" dirty="0" smtClean="0"/>
          </a:p>
          <a:p>
            <a:r>
              <a:rPr lang="en-US" altLang="ko-KR" dirty="0"/>
              <a:t>Other parameters for all apartment</a:t>
            </a:r>
            <a:endParaRPr lang="ko-KR" altLang="en-US"/>
          </a:p>
          <a:p>
            <a:pPr lvl="1"/>
            <a:r>
              <a:rPr lang="en-US" altLang="ko-KR" dirty="0"/>
              <a:t>MCS is fixed (MCS 7) </a:t>
            </a:r>
          </a:p>
          <a:p>
            <a:pPr lvl="1"/>
            <a:r>
              <a:rPr lang="en-US" altLang="ko-KR" dirty="0" smtClean="0"/>
              <a:t>RU sizes: 484 </a:t>
            </a:r>
            <a:r>
              <a:rPr lang="en-US" altLang="ko-KR" dirty="0"/>
              <a:t>tones(* 2</a:t>
            </a:r>
            <a:r>
              <a:rPr lang="en-US" altLang="ko-KR" dirty="0" smtClean="0"/>
              <a:t>) and </a:t>
            </a:r>
            <a:r>
              <a:rPr lang="en-US" altLang="ko-KR" dirty="0"/>
              <a:t>242 tones(* 4) RU are used 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9579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Simulation </a:t>
            </a:r>
            <a:r>
              <a:rPr lang="en-US" altLang="ko-KR" dirty="0"/>
              <a:t>Scenario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SS1: Real Time Streami</a:t>
            </a:r>
            <a:r>
              <a:rPr lang="en-US" altLang="ko-KR" dirty="0" smtClean="0"/>
              <a:t>ng (omitted)</a:t>
            </a:r>
            <a:endParaRPr lang="en-US" altLang="ko-KR" dirty="0" smtClean="0"/>
          </a:p>
          <a:p>
            <a:r>
              <a:rPr lang="en-US" altLang="ko-KR" dirty="0" smtClean="0"/>
              <a:t>SS2</a:t>
            </a:r>
            <a:r>
              <a:rPr lang="en-US" altLang="ko-KR" dirty="0" smtClean="0"/>
              <a:t>: Cloud gaming</a:t>
            </a:r>
          </a:p>
          <a:p>
            <a:pPr lvl="1"/>
            <a:r>
              <a:rPr lang="en-US" altLang="ko-KR" dirty="0" smtClean="0"/>
              <a:t>2 STAs</a:t>
            </a:r>
          </a:p>
          <a:p>
            <a:pPr lvl="1"/>
            <a:r>
              <a:rPr lang="en-US" altLang="ko-KR" dirty="0"/>
              <a:t>Interference level: 0 Mbps, </a:t>
            </a:r>
            <a:r>
              <a:rPr lang="en-US" altLang="ko-KR" dirty="0" smtClean="0"/>
              <a:t>2 </a:t>
            </a:r>
            <a:r>
              <a:rPr lang="en-US" altLang="ko-KR" dirty="0"/>
              <a:t>Mbps, </a:t>
            </a:r>
            <a:r>
              <a:rPr lang="en-US" altLang="ko-KR" dirty="0" smtClean="0"/>
              <a:t>4 Mbps</a:t>
            </a:r>
          </a:p>
          <a:p>
            <a:pPr lvl="1"/>
            <a:r>
              <a:rPr lang="en-US" altLang="ko-KR" dirty="0" smtClean="0"/>
              <a:t>Trigger frame duration: 4 </a:t>
            </a:r>
            <a:r>
              <a:rPr lang="en-US" altLang="ko-KR" dirty="0" err="1" smtClean="0"/>
              <a:t>msec</a:t>
            </a:r>
            <a:r>
              <a:rPr lang="en-US" altLang="ko-KR" dirty="0" smtClean="0"/>
              <a:t>, 8 </a:t>
            </a:r>
            <a:r>
              <a:rPr lang="en-US" altLang="ko-KR" dirty="0" err="1" smtClean="0"/>
              <a:t>msec</a:t>
            </a:r>
            <a:endParaRPr lang="en-US" altLang="ko-KR" dirty="0"/>
          </a:p>
          <a:p>
            <a:r>
              <a:rPr lang="en-US" altLang="ko-KR" dirty="0" smtClean="0"/>
              <a:t>SS3: Cloud gaming</a:t>
            </a:r>
          </a:p>
          <a:p>
            <a:pPr lvl="1"/>
            <a:r>
              <a:rPr lang="en-US" altLang="ko-KR" dirty="0" smtClean="0"/>
              <a:t>4 STAs</a:t>
            </a:r>
          </a:p>
          <a:p>
            <a:pPr lvl="1"/>
            <a:r>
              <a:rPr lang="en-US" altLang="ko-KR" dirty="0"/>
              <a:t>Interference level: 0 Mbps, 2 Mbps, 4 Mbps</a:t>
            </a:r>
          </a:p>
          <a:p>
            <a:pPr lvl="1"/>
            <a:r>
              <a:rPr lang="en-US" altLang="ko-KR" dirty="0"/>
              <a:t>Trigger frame duration: 4 </a:t>
            </a:r>
            <a:r>
              <a:rPr lang="en-US" altLang="ko-KR" dirty="0" err="1"/>
              <a:t>msec</a:t>
            </a:r>
            <a:r>
              <a:rPr lang="en-US" altLang="ko-KR" dirty="0"/>
              <a:t>, 8 </a:t>
            </a:r>
            <a:r>
              <a:rPr lang="en-US" altLang="ko-KR" dirty="0" err="1" smtClean="0"/>
              <a:t>msec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6851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New Items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OFDMA with EDCA</a:t>
            </a:r>
          </a:p>
          <a:p>
            <a:pPr lvl="1"/>
            <a:r>
              <a:rPr lang="en-US" altLang="ko-KR" dirty="0" smtClean="0"/>
              <a:t>There are two EDCA parameter set (</a:t>
            </a:r>
            <a:r>
              <a:rPr lang="en-US" altLang="ko-KR" dirty="0" err="1" smtClean="0"/>
              <a:t>AIFSn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CWmin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CWmax</a:t>
            </a:r>
            <a:r>
              <a:rPr lang="en-US" altLang="ko-KR" dirty="0" smtClean="0"/>
              <a:t>)</a:t>
            </a:r>
          </a:p>
          <a:p>
            <a:pPr lvl="2"/>
            <a:r>
              <a:rPr lang="en-US" altLang="ko-KR" dirty="0" smtClean="0"/>
              <a:t>EDCA set (2, 15, 1023): Only for Latency traffic</a:t>
            </a:r>
          </a:p>
          <a:p>
            <a:pPr lvl="2"/>
            <a:r>
              <a:rPr lang="en-US" altLang="ko-KR" dirty="0" smtClean="0"/>
              <a:t>MU-EDCA set (17, 255, 1023): For all or non-latency traffic</a:t>
            </a:r>
          </a:p>
          <a:p>
            <a:r>
              <a:rPr lang="en-US" altLang="ko-KR" dirty="0" smtClean="0"/>
              <a:t>Smart Triggering</a:t>
            </a:r>
          </a:p>
          <a:p>
            <a:pPr lvl="1"/>
            <a:r>
              <a:rPr lang="en-US" altLang="ko-KR" dirty="0" smtClean="0"/>
              <a:t>Assumed that frame arrival time at STA-side is reported to the AP by Genie (No cost, No delay) </a:t>
            </a:r>
          </a:p>
          <a:p>
            <a:pPr lvl="1"/>
            <a:r>
              <a:rPr lang="en-US" altLang="ko-KR" dirty="0"/>
              <a:t>When </a:t>
            </a:r>
            <a:r>
              <a:rPr lang="en-US" altLang="ko-KR" dirty="0" smtClean="0"/>
              <a:t>the frame is buffered at STA-side, </a:t>
            </a:r>
            <a:r>
              <a:rPr lang="en-US" altLang="ko-KR" dirty="0"/>
              <a:t>the </a:t>
            </a:r>
            <a:r>
              <a:rPr lang="en-US" altLang="ko-KR" dirty="0" smtClean="0"/>
              <a:t>AP attempts </a:t>
            </a:r>
            <a:r>
              <a:rPr lang="en-US" altLang="ko-KR" dirty="0"/>
              <a:t>to transmit the trigger </a:t>
            </a:r>
            <a:r>
              <a:rPr lang="en-US" altLang="ko-KR" dirty="0" smtClean="0"/>
              <a:t>frame as soon as possible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Trigger frame is also transmitted </a:t>
            </a:r>
            <a:r>
              <a:rPr lang="en-US" altLang="ko-KR" dirty="0" smtClean="0"/>
              <a:t>for </a:t>
            </a:r>
            <a:r>
              <a:rPr lang="en-US" altLang="ko-KR" dirty="0" smtClean="0"/>
              <a:t>the UL retransmission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8828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Simulation Result for SS2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altLang="ko-KR" dirty="0"/>
              <a:t>Cloud Gaming (</a:t>
            </a:r>
            <a:r>
              <a:rPr lang="en-US" altLang="ko-KR" dirty="0" smtClean="0"/>
              <a:t>2 STAs): Uplink </a:t>
            </a:r>
            <a:r>
              <a:rPr lang="en-US" altLang="ko-KR" dirty="0"/>
              <a:t>performance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  <a:endParaRPr lang="en-US" altLang="ko-KR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2923" y="2286000"/>
            <a:ext cx="5524580" cy="3244671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 bwMode="auto">
          <a:xfrm>
            <a:off x="4724400" y="2879636"/>
            <a:ext cx="914400" cy="2225764"/>
          </a:xfrm>
          <a:prstGeom prst="rect">
            <a:avLst/>
          </a:prstGeom>
          <a:solidFill>
            <a:srgbClr val="FFFF00">
              <a:alpha val="36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6291139" y="2879636"/>
            <a:ext cx="914400" cy="2225764"/>
          </a:xfrm>
          <a:prstGeom prst="rect">
            <a:avLst/>
          </a:prstGeom>
          <a:solidFill>
            <a:srgbClr val="FFFF00">
              <a:alpha val="36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5578125"/>
            <a:ext cx="845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b="1" dirty="0" smtClean="0">
                <a:solidFill>
                  <a:srgbClr val="FF0000"/>
                </a:solidFill>
              </a:rPr>
              <a:t>When </a:t>
            </a:r>
            <a:r>
              <a:rPr lang="en-US" altLang="ko-KR" sz="1800" b="1" dirty="0" smtClean="0">
                <a:solidFill>
                  <a:srgbClr val="FF0000"/>
                </a:solidFill>
              </a:rPr>
              <a:t>the period of trigger frame is set to 8 </a:t>
            </a:r>
            <a:r>
              <a:rPr lang="en-US" altLang="ko-KR" sz="1800" b="1" dirty="0" err="1" smtClean="0">
                <a:solidFill>
                  <a:srgbClr val="FF0000"/>
                </a:solidFill>
              </a:rPr>
              <a:t>msec</a:t>
            </a:r>
            <a:r>
              <a:rPr lang="en-US" altLang="ko-KR" sz="1800" b="1" dirty="0" smtClean="0">
                <a:solidFill>
                  <a:srgbClr val="FF0000"/>
                </a:solidFill>
              </a:rPr>
              <a:t>, UL performance is very poor under OBSS interference. We will focus on this case (yellow box), and see how the results will change when the OFDMA with EDCA is applied</a:t>
            </a:r>
            <a:endParaRPr lang="ko-KR" altLang="en-US" sz="18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07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Result for </a:t>
            </a:r>
            <a:r>
              <a:rPr lang="en-US" altLang="ko-KR" dirty="0" smtClean="0"/>
              <a:t>SS2 (New)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Uplink performance </a:t>
            </a:r>
            <a:r>
              <a:rPr lang="en-US" altLang="ko-KR" dirty="0" smtClean="0"/>
              <a:t>of OFDMA with EDCA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</a:t>
            </a:r>
            <a:r>
              <a:rPr lang="en-US" altLang="ko-KR" dirty="0" smtClean="0"/>
              <a:t>2019</a:t>
            </a:r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821" y="2297863"/>
            <a:ext cx="7482558" cy="395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54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239992</TotalTime>
  <Words>1444</Words>
  <Application>Microsoft Office PowerPoint</Application>
  <PresentationFormat>화면 슬라이드 쇼(4:3)</PresentationFormat>
  <Paragraphs>219</Paragraphs>
  <Slides>24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30" baseType="lpstr">
      <vt:lpstr>굴림</vt:lpstr>
      <vt:lpstr>맑은 고딕</vt:lpstr>
      <vt:lpstr>Arial</vt:lpstr>
      <vt:lpstr>Times New Roman</vt:lpstr>
      <vt:lpstr>Wingdings</vt:lpstr>
      <vt:lpstr>802-11-Submission</vt:lpstr>
      <vt:lpstr>Performance evaluation of deterministic service for EHT - Follow up </vt:lpstr>
      <vt:lpstr>Introduction</vt:lpstr>
      <vt:lpstr>Recap: Simulation Topology</vt:lpstr>
      <vt:lpstr>Recap: Simulation Topology</vt:lpstr>
      <vt:lpstr>Recap: Traffic details and others</vt:lpstr>
      <vt:lpstr>Recap: Simulation Scenario</vt:lpstr>
      <vt:lpstr>New Items</vt:lpstr>
      <vt:lpstr>Recap: Simulation Result for SS2</vt:lpstr>
      <vt:lpstr>Simulation Result for SS2 (New)</vt:lpstr>
      <vt:lpstr>Observation</vt:lpstr>
      <vt:lpstr>Simulation Result for SS2 (New)</vt:lpstr>
      <vt:lpstr>Observation</vt:lpstr>
      <vt:lpstr>Recap: Simulation Result for SS3</vt:lpstr>
      <vt:lpstr>Simulation Result for SS3 (New)</vt:lpstr>
      <vt:lpstr>Simulation Result for SS3 (New)</vt:lpstr>
      <vt:lpstr>Observation</vt:lpstr>
      <vt:lpstr>Time information reporting</vt:lpstr>
      <vt:lpstr>Summary</vt:lpstr>
      <vt:lpstr>Straw poll</vt:lpstr>
      <vt:lpstr>References</vt:lpstr>
      <vt:lpstr>Appendix</vt:lpstr>
      <vt:lpstr>Simulation Result for SS2 (New)</vt:lpstr>
      <vt:lpstr>Simulation Result for SS3 (New)</vt:lpstr>
      <vt:lpstr>Simulation Result for SS3 (New)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suhwook.kim@lge.com</dc:creator>
  <cp:lastModifiedBy>김서욱/선임연구원/차세대표준(연)ICS팀(suhwook.kim@lge.com)</cp:lastModifiedBy>
  <cp:revision>7233</cp:revision>
  <cp:lastPrinted>2018-10-31T23:27:01Z</cp:lastPrinted>
  <dcterms:created xsi:type="dcterms:W3CDTF">2007-05-21T21:00:37Z</dcterms:created>
  <dcterms:modified xsi:type="dcterms:W3CDTF">2019-11-07T07:41:46Z</dcterms:modified>
</cp:coreProperties>
</file>