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4"/>
  </p:notesMasterIdLst>
  <p:handoutMasterIdLst>
    <p:handoutMasterId r:id="rId15"/>
  </p:handoutMasterIdLst>
  <p:sldIdLst>
    <p:sldId id="661" r:id="rId7"/>
    <p:sldId id="686" r:id="rId8"/>
    <p:sldId id="666" r:id="rId9"/>
    <p:sldId id="702" r:id="rId10"/>
    <p:sldId id="698" r:id="rId11"/>
    <p:sldId id="699" r:id="rId12"/>
    <p:sldId id="6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Lochan Verma" initials="LV" lastIdx="19" clrIdx="3">
    <p:extLst>
      <p:ext uri="{19B8F6BF-5375-455C-9EA6-DF929625EA0E}">
        <p15:presenceInfo xmlns:p15="http://schemas.microsoft.com/office/powerpoint/2012/main" userId="S::lverma@qti.qualcomm.com::f1dd011a-13b3-45ee-8c61-4f1df6e02c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5088" autoAdjust="0"/>
  </p:normalViewPr>
  <p:slideViewPr>
    <p:cSldViewPr snapToGrid="0" snapToObjects="1">
      <p:cViewPr varScale="1">
        <p:scale>
          <a:sx n="110" d="100"/>
          <a:sy n="110" d="100"/>
        </p:scale>
        <p:origin x="183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91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Lochan Verma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1879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Nov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B9827-B20B-451A-AD96-3DA9B0173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/>
              <a:t>Gain Analysis of Coordinated AP Time/Frequency Sharing in a Transmit Opportunity in 11be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D6AD4-041A-4D7A-9610-F16E90861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09203"/>
            <a:ext cx="6400800" cy="490491"/>
          </a:xfrm>
        </p:spPr>
        <p:txBody>
          <a:bodyPr/>
          <a:lstStyle/>
          <a:p>
            <a:r>
              <a:rPr lang="en-US" dirty="0"/>
              <a:t>Date: Nov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F8A65-A513-4B2C-9105-8DA5E33FF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44D4-C5C3-41E9-BB84-0E611D93B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A92179-EB28-4A32-B5C9-674D9912D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77143"/>
              </p:ext>
            </p:extLst>
          </p:nvPr>
        </p:nvGraphicFramePr>
        <p:xfrm>
          <a:off x="523758" y="3973460"/>
          <a:ext cx="8096484" cy="1341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Lochan Verma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Qualcomm Inc.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lverma@qti.qualcomm.com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Menzo Wentink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859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76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9E64BC-0D68-4D84-BFAE-B736CF0E9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Multiple APs in vicinity of each other can coordinate and share between themselves their time/frequency resource within a TXOP (transmit Opportunity) </a:t>
            </a:r>
          </a:p>
          <a:p>
            <a:pPr algn="just"/>
            <a:r>
              <a:rPr lang="en-US" dirty="0"/>
              <a:t>Frequency resource sharing (CAP (Coordinated AP) OFDMA) and Time resource sharing (CAP TDMA) for the duration of the TXOP introduced in [1]</a:t>
            </a:r>
          </a:p>
          <a:p>
            <a:pPr algn="just"/>
            <a:r>
              <a:rPr lang="en-US" dirty="0"/>
              <a:t>Here we show through simulations that these schemes offer significant worst-case latency improvement in the network</a:t>
            </a:r>
          </a:p>
          <a:p>
            <a:pPr marL="457200" lvl="1" indent="0" algn="just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2C54F2-0CE0-4161-B4DF-DFD96A00F0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FC5B66-AC02-42ED-AC03-5E93C7188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2AF67CB-14FF-478B-9B88-B59879C5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5913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017D26-CFA6-47E3-975B-500309443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/>
              <a:t>TXOP Owner orchestrates the time/frequency sharing in a TXOP</a:t>
            </a:r>
          </a:p>
          <a:p>
            <a:pPr algn="just"/>
            <a:r>
              <a:rPr lang="en-US" sz="1800" dirty="0"/>
              <a:t>TX Ind &amp; Req (Indication and Request)</a:t>
            </a:r>
          </a:p>
          <a:p>
            <a:pPr lvl="1" algn="just"/>
            <a:r>
              <a:rPr lang="en-US" sz="1400" dirty="0"/>
              <a:t>Neighboring APs learn of TXOP gained by TXOP Owner (Indication)</a:t>
            </a:r>
          </a:p>
          <a:p>
            <a:pPr lvl="1" algn="just"/>
            <a:r>
              <a:rPr lang="en-US" sz="1400" dirty="0"/>
              <a:t>TXOP Owner learns of neighboring AP’s intent to participate in a CAP TX (Request)</a:t>
            </a:r>
          </a:p>
          <a:p>
            <a:pPr algn="just"/>
            <a:r>
              <a:rPr lang="en-US" sz="1800" dirty="0"/>
              <a:t>Schedule Allocation</a:t>
            </a:r>
          </a:p>
          <a:p>
            <a:pPr lvl="1" algn="just"/>
            <a:r>
              <a:rPr lang="en-US" sz="1400" dirty="0"/>
              <a:t>TXOP Owner tells participating APs their allocated subchannels, allocated TXOP duration, and TX start time</a:t>
            </a:r>
          </a:p>
          <a:p>
            <a:pPr lvl="1" algn="just"/>
            <a:r>
              <a:rPr lang="en-US" sz="1400" dirty="0"/>
              <a:t>Participating APs can tell their clients the allocated subchannels, allocated TXOP duration, and TX start time</a:t>
            </a:r>
          </a:p>
          <a:p>
            <a:pPr algn="just"/>
            <a:r>
              <a:rPr lang="en-US" sz="1800" dirty="0"/>
              <a:t>Data  TX</a:t>
            </a:r>
          </a:p>
          <a:p>
            <a:pPr lvl="1" algn="just"/>
            <a:r>
              <a:rPr lang="en-US" sz="1400" dirty="0"/>
              <a:t>Participating APs transmit on their respective allocated subchannels for the allocated TXOP duration beginning at the TX start time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CF9B13-AB48-4275-B053-995C4350E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55962-D28C-4D73-8F23-2E46EE0F4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D8B5554-F39D-4895-811C-8E0A3B15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An example of CAP TX Phases [1]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A19535-7709-4194-85BF-AD735651F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878" y="5393373"/>
            <a:ext cx="4880444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7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1C12BB-F52D-4385-BF91-A170B454B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EDCA (legacy mode) [</a:t>
            </a:r>
            <a:r>
              <a:rPr lang="en-US" u="sng" dirty="0"/>
              <a:t>EDCA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Each AP contend using EDCA, uses the TXOP for its own transmission</a:t>
            </a:r>
          </a:p>
          <a:p>
            <a:r>
              <a:rPr lang="en-US" dirty="0"/>
              <a:t>Coordinated AP Transmission using frequency/time sharing [</a:t>
            </a:r>
            <a:r>
              <a:rPr lang="en-US" u="sng" dirty="0"/>
              <a:t>CAP OFDMA / CAP TDMA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Each AP contend using EDCA. TXOP Owner shares sub-channels/time-slots with neighboring APs </a:t>
            </a:r>
          </a:p>
          <a:p>
            <a:pPr lvl="1"/>
            <a:r>
              <a:rPr lang="en-US" dirty="0"/>
              <a:t>Coordination between APs on a TXOP by TXOP basis [1]</a:t>
            </a:r>
          </a:p>
          <a:p>
            <a:pPr lvl="3" algn="just"/>
            <a:r>
              <a:rPr lang="en-US" dirty="0"/>
              <a:t>No global, long-term synchronization</a:t>
            </a:r>
          </a:p>
          <a:p>
            <a:pPr lvl="3" algn="just"/>
            <a:r>
              <a:rPr lang="en-US" dirty="0"/>
              <a:t>TXOP Owner AP sends a broadcast CTI frame to neighboring APs</a:t>
            </a:r>
          </a:p>
          <a:p>
            <a:pPr lvl="3" algn="just"/>
            <a:r>
              <a:rPr lang="en-US" dirty="0"/>
              <a:t>Neighboring APs respond to the CTI frame with CTR frame and hence may get included in the TXOP for CAP TX</a:t>
            </a:r>
            <a:endParaRPr lang="en-US" sz="140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2E1207-DF05-4916-8940-4658DAB159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3284B-8C6D-4869-B7AB-A46B270B3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756744B-1DE4-432D-AB7D-B5493FED3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Schemes Compared</a:t>
            </a:r>
          </a:p>
        </p:txBody>
      </p:sp>
    </p:spTree>
    <p:extLst>
      <p:ext uri="{BB962C8B-B14F-4D97-AF65-F5344CB8AC3E}">
        <p14:creationId xmlns:p14="http://schemas.microsoft.com/office/powerpoint/2010/main" val="110571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5E8A78-9AC3-4CEC-823A-E151B9A30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20347"/>
            <a:ext cx="7772400" cy="775652"/>
          </a:xfrm>
        </p:spPr>
        <p:txBody>
          <a:bodyPr/>
          <a:lstStyle/>
          <a:p>
            <a:r>
              <a:rPr lang="en-US" dirty="0"/>
              <a:t>Metrics</a:t>
            </a:r>
          </a:p>
          <a:p>
            <a:pPr lvl="1"/>
            <a:r>
              <a:rPr lang="en-US" dirty="0"/>
              <a:t>Access Wait: Time to successfully transmit a packet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48B7A8-E84E-4E48-AEE0-E6FF9A640A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9726D-37C3-4E22-A151-5FC268E073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A723274-7EDE-483A-B716-187F88C2F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AD78B5-6BBA-4944-8A3E-ADE2FFFAF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405" y="1606233"/>
            <a:ext cx="4270274" cy="3200400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427E91A-5D71-48F3-9D62-F705459CA8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496781"/>
              </p:ext>
            </p:extLst>
          </p:nvPr>
        </p:nvGraphicFramePr>
        <p:xfrm>
          <a:off x="685800" y="1537653"/>
          <a:ext cx="374332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011">
                  <a:extLst>
                    <a:ext uri="{9D8B030D-6E8A-4147-A177-3AD203B41FA5}">
                      <a16:colId xmlns:a16="http://schemas.microsoft.com/office/drawing/2014/main" val="2114272826"/>
                    </a:ext>
                  </a:extLst>
                </a:gridCol>
                <a:gridCol w="1694315">
                  <a:extLst>
                    <a:ext uri="{9D8B030D-6E8A-4147-A177-3AD203B41FA5}">
                      <a16:colId xmlns:a16="http://schemas.microsoft.com/office/drawing/2014/main" val="3546265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Configuration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415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11ax SU 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572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AP/STA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4x4; 2x2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25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AP/STA </a:t>
                      </a:r>
                      <a:r>
                        <a:rPr lang="en-US" sz="1600" dirty="0" err="1"/>
                        <a:t>TxPwr</a:t>
                      </a:r>
                      <a:r>
                        <a:rPr lang="en-US" sz="1600" dirty="0"/>
                        <a:t>(Total)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26/21dBm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722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572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Rate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Genie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7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Max Retry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82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EDCA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613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CAP Max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50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Full Buffer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91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AE1F92-F952-4667-8AC4-B3A2ACD1C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14976"/>
            <a:ext cx="7583906" cy="4114800"/>
          </a:xfrm>
        </p:spPr>
        <p:txBody>
          <a:bodyPr/>
          <a:lstStyle/>
          <a:p>
            <a:pPr algn="just"/>
            <a:r>
              <a:rPr lang="en-US" sz="2000" dirty="0"/>
              <a:t>CAP improves worst case latency</a:t>
            </a:r>
          </a:p>
          <a:p>
            <a:pPr algn="just"/>
            <a:r>
              <a:rPr lang="en-US" sz="2000" dirty="0"/>
              <a:t>CCA condition at participant APs may change from </a:t>
            </a:r>
            <a:r>
              <a:rPr lang="en-US" sz="2000" dirty="0" err="1"/>
              <a:t>alloc</a:t>
            </a:r>
            <a:r>
              <a:rPr lang="en-US" sz="2000" dirty="0"/>
              <a:t> phase to data phase</a:t>
            </a:r>
          </a:p>
          <a:p>
            <a:pPr lvl="1" algn="just"/>
            <a:r>
              <a:rPr lang="en-US" sz="1600" dirty="0"/>
              <a:t>Hence, CAP TDMA has larger max AW than CAP OFDMA</a:t>
            </a:r>
          </a:p>
          <a:p>
            <a:pPr algn="just"/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323B5A-84DF-4483-A010-ECD499693C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877FF-66D7-454A-A969-8E4194315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523CC1-04AF-4711-AEDB-1B06DE7B9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Access Wait (AW)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DC537-EE06-440C-8C0E-62EF7B9C31EA}"/>
              </a:ext>
            </a:extLst>
          </p:cNvPr>
          <p:cNvSpPr txBox="1"/>
          <p:nvPr/>
        </p:nvSpPr>
        <p:spPr>
          <a:xfrm>
            <a:off x="3575631" y="6028907"/>
            <a:ext cx="1680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Lower is better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9EAA34-7A47-418F-B1E3-7A3570671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624" y="3590024"/>
            <a:ext cx="5721906" cy="2438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82B93A-16B3-40AB-B55D-BB28DFD916B2}"/>
              </a:ext>
            </a:extLst>
          </p:cNvPr>
          <p:cNvSpPr txBox="1"/>
          <p:nvPr/>
        </p:nvSpPr>
        <p:spPr>
          <a:xfrm>
            <a:off x="4023353" y="4613911"/>
            <a:ext cx="1236617" cy="2769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3x reduction*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EE61CA-7A38-4FB0-95BE-2354C15AC593}"/>
              </a:ext>
            </a:extLst>
          </p:cNvPr>
          <p:cNvSpPr txBox="1"/>
          <p:nvPr/>
        </p:nvSpPr>
        <p:spPr>
          <a:xfrm>
            <a:off x="5373189" y="4809465"/>
            <a:ext cx="1236617" cy="2769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3.5x reduction*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9653F7-8284-4052-8EE6-CB9C13139424}"/>
              </a:ext>
            </a:extLst>
          </p:cNvPr>
          <p:cNvSpPr txBox="1"/>
          <p:nvPr/>
        </p:nvSpPr>
        <p:spPr>
          <a:xfrm>
            <a:off x="6005216" y="6084964"/>
            <a:ext cx="2538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*reduction relative to EDCA</a:t>
            </a:r>
          </a:p>
        </p:txBody>
      </p:sp>
    </p:spTree>
    <p:extLst>
      <p:ext uri="{BB962C8B-B14F-4D97-AF65-F5344CB8AC3E}">
        <p14:creationId xmlns:p14="http://schemas.microsoft.com/office/powerpoint/2010/main" val="257057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0CB7DA-CD92-44AB-898F-09826CD3B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[1] Lochan Verma et al., ‘Coordinated AP Time/Frequency Sharing in a Transmit Opportunity in 11be”, </a:t>
            </a:r>
            <a:r>
              <a:rPr lang="en-US"/>
              <a:t>DCN 802.11-19/1582r0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538133-704D-41C5-BC17-291A4E77F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2362-94C7-4A95-A6DF-486403D15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Lochan Verma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AEE5BE-6338-48AB-9FDF-CBBEAC38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27757473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273E1DB365A6BC4B9BD82CCA668C813B" UniqueId="e8451490-9786-4052-b774-60d96d05ec98">
      <p:Name>Qualcomm Tagging Policy</p:Name>
      <p:Description>Qualcomm Custom Policy for Tagging</p:Description>
      <p:CustomData/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2d329f4-2eee-4d90-a2ae-71a25bab89f4">VVZTZ3NUC4PZ-4-5847</_dlc_DocId>
    <_dlc_DocIdUrl xmlns="b2d329f4-2eee-4d90-a2ae-71a25bab89f4">
      <Url>https://projects.qualcomm.com/sites/SyZyGy/_layouts/15/DocIdRedir.aspx?ID=VVZTZ3NUC4PZ-4-5847</Url>
      <Description>VVZTZ3NUC4PZ-4-5847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E1DB365A6BC4B9BD82CCA668C813B" ma:contentTypeVersion="7" ma:contentTypeDescription="Create a new document." ma:contentTypeScope="" ma:versionID="eaab4a50df53b26694ad571a8959c430">
  <xsd:schema xmlns:xsd="http://www.w3.org/2001/XMLSchema" xmlns:xs="http://www.w3.org/2001/XMLSchema" xmlns:p="http://schemas.microsoft.com/office/2006/metadata/properties" xmlns:ns1="http://schemas.microsoft.com/sharepoint/v3" xmlns:ns2="b2d329f4-2eee-4d90-a2ae-71a25bab89f4" targetNamespace="http://schemas.microsoft.com/office/2006/metadata/properties" ma:root="true" ma:fieldsID="19761145cfe097a96d7d933be84209f9" ns1:_="" ns2:_="">
    <xsd:import namespace="http://schemas.microsoft.com/sharepoint/v3"/>
    <xsd:import namespace="b2d329f4-2eee-4d90-a2ae-71a25bab89f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d329f4-2eee-4d90-a2ae-71a25bab89f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DD07B4-8219-46B8-BA7C-B1B8A73B4463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  <ds:schemaRef ds:uri="b2d329f4-2eee-4d90-a2ae-71a25bab89f4"/>
  </ds:schemaRefs>
</ds:datastoreItem>
</file>

<file path=customXml/itemProps4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4E92D5B-A861-41BD-A162-D32D941EC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d329f4-2eee-4d90-a2ae-71a25bab89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141707</TotalTime>
  <Words>535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ACcord Submission Template</vt:lpstr>
      <vt:lpstr>Gain Analysis of Coordinated AP Time/Frequency Sharing in a Transmit Opportunity in 11be</vt:lpstr>
      <vt:lpstr>Introduction</vt:lpstr>
      <vt:lpstr>Recap: An example of CAP TX Phases [1]</vt:lpstr>
      <vt:lpstr>Schemes Compared</vt:lpstr>
      <vt:lpstr>Simulation Setup</vt:lpstr>
      <vt:lpstr>Maximum Access Wait (AW)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lverma@qti.qualcomm.com</dc:creator>
  <cp:lastModifiedBy>Lochan Verma</cp:lastModifiedBy>
  <cp:revision>3053</cp:revision>
  <dcterms:created xsi:type="dcterms:W3CDTF">2012-05-29T15:24:34Z</dcterms:created>
  <dcterms:modified xsi:type="dcterms:W3CDTF">2019-11-06T21:26:44Z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cff89528-9f22-49b2-8da2-6791da929ff2</vt:lpwstr>
  </property>
  <property fmtid="{D5CDD505-2E9C-101B-9397-08002B2CF9AE}" pid="4" name="ContentTypeId">
    <vt:lpwstr>0x010100273E1DB365A6BC4B9BD82CCA668C813B</vt:lpwstr>
  </property>
  <property fmtid="{D5CDD505-2E9C-101B-9397-08002B2CF9AE}" pid="5" name="_AdHocReviewCycleID">
    <vt:i4>-61209856</vt:i4>
  </property>
  <property fmtid="{D5CDD505-2E9C-101B-9397-08002B2CF9AE}" pid="6" name="_EmailSubject">
    <vt:lpwstr>Qualcomm Ref.: QC_DOCKET_NUMBER - Request to Prepare Application {Adept:LUGGAGE_TAG}</vt:lpwstr>
  </property>
  <property fmtid="{D5CDD505-2E9C-101B-9397-08002B2CF9AE}" pid="7" name="_AuthorEmail">
    <vt:lpwstr>marvinj@qualcomm.com</vt:lpwstr>
  </property>
  <property fmtid="{D5CDD505-2E9C-101B-9397-08002B2CF9AE}" pid="8" name="_AuthorEmailDisplayName">
    <vt:lpwstr>Marvin Jefferson</vt:lpwstr>
  </property>
</Properties>
</file>