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69" r:id="rId2"/>
    <p:sldId id="292" r:id="rId3"/>
    <p:sldId id="337" r:id="rId4"/>
    <p:sldId id="338" r:id="rId5"/>
    <p:sldId id="322" r:id="rId6"/>
    <p:sldId id="339" r:id="rId7"/>
    <p:sldId id="296" r:id="rId8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33" autoAdjust="0"/>
    <p:restoredTop sz="99548" autoAdjust="0"/>
  </p:normalViewPr>
  <p:slideViewPr>
    <p:cSldViewPr>
      <p:cViewPr varScale="1">
        <p:scale>
          <a:sx n="116" d="100"/>
          <a:sy n="116" d="100"/>
        </p:scale>
        <p:origin x="146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7" d="100"/>
          <a:sy n="87" d="100"/>
        </p:scale>
        <p:origin x="3822" y="102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5880" y="95706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doc.: IEEE 802.11-yy/0371r0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Page </a:t>
            </a:r>
            <a:fld id="{B376B859-F927-4FFC-938A-1E85F81B0C78}" type="slidenum">
              <a:rPr lang="en-US" smtClean="0">
                <a:cs typeface="Arial" charset="0"/>
              </a:rPr>
              <a:pPr/>
              <a:t>1</a:t>
            </a:fld>
            <a:endParaRPr lang="en-US" smtClean="0">
              <a:cs typeface="Arial" charset="0"/>
            </a:endParaRPr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8982232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November 2019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Wook Bong Lee,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November 2019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Wook Bong Lee,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November 2019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Wook Bong Lee,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November 2019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Wook Bong Lee,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November 2019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Wook Bong Lee,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November 2019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Wook Bong Lee,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November 2019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Wook Bong Lee,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November 2019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Wook Bong Lee,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November 2019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Wook Bong Lee,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November 2019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Wook Bong Lee,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November 2019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Wook Bong Lee,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November 2019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5" y="6475413"/>
            <a:ext cx="16484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Wook Bong Lee, Samsung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doc.: IEEE </a:t>
            </a:r>
            <a:r>
              <a:rPr lang="en-US" sz="1800" b="1" dirty="0" smtClean="0">
                <a:cs typeface="+mn-cs"/>
              </a:rPr>
              <a:t>802.11-19/1877r0</a:t>
            </a:r>
            <a:endParaRPr lang="en-US" sz="1800" b="1" dirty="0"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Document1.doc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November 2019</a:t>
            </a:r>
            <a:endParaRPr lang="en-US" dirty="0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95524" y="6475413"/>
            <a:ext cx="1648401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Wook Bong Lee, Samsung</a:t>
            </a:r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066800"/>
          </a:xfrm>
        </p:spPr>
        <p:txBody>
          <a:bodyPr/>
          <a:lstStyle/>
          <a:p>
            <a:r>
              <a:rPr lang="en-US" dirty="0" smtClean="0"/>
              <a:t>16 Spatial Stream Support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2019-11-11</a:t>
            </a:r>
          </a:p>
        </p:txBody>
      </p:sp>
      <p:sp>
        <p:nvSpPr>
          <p:cNvPr id="1031" name="Rectangle 12"/>
          <p:cNvSpPr>
            <a:spLocks noChangeArrowheads="1"/>
          </p:cNvSpPr>
          <p:nvPr/>
        </p:nvSpPr>
        <p:spPr bwMode="auto">
          <a:xfrm>
            <a:off x="533400" y="22098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20221349"/>
              </p:ext>
            </p:extLst>
          </p:nvPr>
        </p:nvGraphicFramePr>
        <p:xfrm>
          <a:off x="522288" y="2751138"/>
          <a:ext cx="8081962" cy="37544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88" name="Document" r:id="rId5" imgW="9526421" imgH="4420072" progId="Word.Document.8">
                  <p:embed/>
                </p:oleObj>
              </mc:Choice>
              <mc:Fallback>
                <p:oleObj name="Document" r:id="rId5" imgW="9526421" imgH="4420072" progId="Word.Document.8">
                  <p:embed/>
                  <p:pic>
                    <p:nvPicPr>
                      <p:cNvPr id="0" name="Picture 18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2288" y="2751138"/>
                        <a:ext cx="8081962" cy="375443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In </a:t>
            </a:r>
            <a:r>
              <a:rPr lang="en-GB" dirty="0" smtClean="0"/>
              <a:t>this contribution, </a:t>
            </a:r>
            <a:r>
              <a:rPr lang="en-GB" dirty="0"/>
              <a:t>we showed the benefit of supporting </a:t>
            </a:r>
            <a:r>
              <a:rPr lang="en-GB" dirty="0" smtClean="0"/>
              <a:t>16 streams for MU-MIMO and SU-MIMO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November 2019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Wook Bong Lee, Samsung</a:t>
            </a:r>
          </a:p>
        </p:txBody>
      </p:sp>
    </p:spTree>
    <p:extLst>
      <p:ext uri="{BB962C8B-B14F-4D97-AF65-F5344CB8AC3E}">
        <p14:creationId xmlns:p14="http://schemas.microsoft.com/office/powerpoint/2010/main" val="3805906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MU-MIMO 16 </a:t>
            </a:r>
            <a:r>
              <a:rPr lang="en-US" altLang="zh-CN" dirty="0"/>
              <a:t>Spatial </a:t>
            </a:r>
            <a:r>
              <a:rPr lang="en-US" altLang="zh-CN" dirty="0" smtClean="0"/>
              <a:t>Stream Support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4267200" cy="4114800"/>
          </a:xfrm>
        </p:spPr>
        <p:txBody>
          <a:bodyPr>
            <a:normAutofit/>
          </a:bodyPr>
          <a:lstStyle/>
          <a:p>
            <a:r>
              <a:rPr lang="en-GB" sz="2000" dirty="0" smtClean="0"/>
              <a:t>MU-MIMO</a:t>
            </a:r>
          </a:p>
          <a:p>
            <a:pPr lvl="1"/>
            <a:r>
              <a:rPr lang="en-US" sz="1800" dirty="0"/>
              <a:t>16 antenna AP vs 8 antenna AP</a:t>
            </a:r>
          </a:p>
          <a:p>
            <a:pPr lvl="1"/>
            <a:r>
              <a:rPr lang="en-US" sz="1800" dirty="0"/>
              <a:t>10 STAs each STA has 2 antenna</a:t>
            </a:r>
          </a:p>
          <a:p>
            <a:pPr lvl="1"/>
            <a:r>
              <a:rPr lang="en-US" sz="1800" dirty="0"/>
              <a:t>16 antennas AP almost double </a:t>
            </a:r>
            <a:r>
              <a:rPr lang="en-US" sz="1800" dirty="0" smtClean="0"/>
              <a:t>the     </a:t>
            </a:r>
            <a:r>
              <a:rPr lang="en-US" sz="1800" dirty="0"/>
              <a:t>throughput of 8 antenna </a:t>
            </a:r>
            <a:r>
              <a:rPr lang="en-US" sz="1800" dirty="0" smtClean="0"/>
              <a:t>AP</a:t>
            </a:r>
            <a:endParaRPr lang="en-GB" sz="2000" dirty="0"/>
          </a:p>
          <a:p>
            <a:r>
              <a:rPr lang="en-GB" sz="2000" dirty="0" smtClean="0"/>
              <a:t>16ss support is a promising </a:t>
            </a:r>
          </a:p>
          <a:p>
            <a:pPr marL="0" indent="0">
              <a:buNone/>
            </a:pPr>
            <a:r>
              <a:rPr lang="en-GB" sz="2000" dirty="0"/>
              <a:t> </a:t>
            </a:r>
            <a:r>
              <a:rPr lang="en-GB" sz="2000" dirty="0" smtClean="0"/>
              <a:t>    feature to significantly increase </a:t>
            </a:r>
          </a:p>
          <a:p>
            <a:pPr marL="0" indent="0">
              <a:buNone/>
            </a:pPr>
            <a:r>
              <a:rPr lang="en-GB" sz="2000" dirty="0"/>
              <a:t> </a:t>
            </a:r>
            <a:r>
              <a:rPr lang="en-GB" sz="2000" dirty="0" smtClean="0"/>
              <a:t>    peak throughput</a:t>
            </a:r>
          </a:p>
          <a:p>
            <a:r>
              <a:rPr lang="en-GB" sz="2000" dirty="0" smtClean="0"/>
              <a:t>Sounding feedback overhead is      the challenging problem. But there is an effective way to reduce overhead [2-3, and more]</a:t>
            </a:r>
            <a:endParaRPr lang="en-GB" sz="2000" dirty="0"/>
          </a:p>
          <a:p>
            <a:endParaRPr lang="en-GB" sz="20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34049" y="2286000"/>
            <a:ext cx="4614751" cy="3465000"/>
          </a:xfrm>
          <a:prstGeom prst="rect">
            <a:avLst/>
          </a:prstGeom>
        </p:spPr>
      </p:pic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November 2019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7848600" y="5867400"/>
            <a:ext cx="1219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Results from [1]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18787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SU-MIMO </a:t>
            </a:r>
            <a:r>
              <a:rPr lang="en-US" altLang="zh-CN" dirty="0"/>
              <a:t>16 Spatial Stream Support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1460182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SU-MIMO</a:t>
            </a:r>
          </a:p>
          <a:p>
            <a:pPr lvl="1"/>
            <a:r>
              <a:rPr lang="en-US" dirty="0"/>
              <a:t>Maximum 8 vs 16 spatial streams</a:t>
            </a:r>
          </a:p>
          <a:p>
            <a:pPr lvl="1"/>
            <a:r>
              <a:rPr lang="en-US" dirty="0" smtClean="0"/>
              <a:t>Assume 16 antennas at both transmitter and receiver</a:t>
            </a:r>
          </a:p>
          <a:p>
            <a:pPr lvl="1"/>
            <a:r>
              <a:rPr lang="en-US" dirty="0" smtClean="0"/>
              <a:t>There is clear performance benefit of supporting 16 spatial streams</a:t>
            </a:r>
          </a:p>
          <a:p>
            <a:r>
              <a:rPr lang="en-US" dirty="0" smtClean="0"/>
              <a:t>As shown in [3], performance impact of increased feedback overhead is not critical in SU-MIMO case</a:t>
            </a:r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2019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Wook Bong Lee, Samsung</a:t>
            </a:r>
            <a:endParaRPr lang="en-US" altLang="ko-KR" dirty="0"/>
          </a:p>
        </p:txBody>
      </p:sp>
      <p:sp>
        <p:nvSpPr>
          <p:cNvPr id="9" name="TextBox 8"/>
          <p:cNvSpPr txBox="1"/>
          <p:nvPr/>
        </p:nvSpPr>
        <p:spPr>
          <a:xfrm>
            <a:off x="6630228" y="2302127"/>
            <a:ext cx="1236377" cy="20197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sz="700" dirty="0"/>
          </a:p>
        </p:txBody>
      </p:sp>
      <p:grpSp>
        <p:nvGrpSpPr>
          <p:cNvPr id="11" name="Group 10"/>
          <p:cNvGrpSpPr/>
          <p:nvPr/>
        </p:nvGrpSpPr>
        <p:grpSpPr>
          <a:xfrm>
            <a:off x="-11612" y="3425413"/>
            <a:ext cx="4572000" cy="3432587"/>
            <a:chOff x="-11612" y="2708920"/>
            <a:chExt cx="4572000" cy="3432587"/>
          </a:xfrm>
        </p:grpSpPr>
        <p:pic>
          <p:nvPicPr>
            <p:cNvPr id="12" name="Picture 11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-11612" y="2708920"/>
              <a:ext cx="4572000" cy="3432587"/>
            </a:xfrm>
            <a:prstGeom prst="rect">
              <a:avLst/>
            </a:prstGeom>
            <a:solidFill>
              <a:schemeClr val="bg1"/>
            </a:solidFill>
          </p:spPr>
        </p:pic>
        <p:sp>
          <p:nvSpPr>
            <p:cNvPr id="13" name="TextBox 12"/>
            <p:cNvSpPr txBox="1"/>
            <p:nvPr/>
          </p:nvSpPr>
          <p:spPr>
            <a:xfrm>
              <a:off x="1763688" y="2724889"/>
              <a:ext cx="1224136" cy="200055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endParaRPr lang="en-US" sz="700" dirty="0"/>
            </a:p>
          </p:txBody>
        </p:sp>
      </p:grpSp>
      <p:pic>
        <p:nvPicPr>
          <p:cNvPr id="15" name="Picture 1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95800" y="3733800"/>
            <a:ext cx="4578493" cy="27495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6582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#1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you support maximum 16 spatial streams for SU-MIMO in 11be?</a:t>
            </a:r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November 2019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Wook Bong Lee,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98962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#2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you support maximum 16 spatial streams for MU-MIMO in 11be?</a:t>
            </a:r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November 2019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Wook Bong Lee,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642529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[1] </a:t>
            </a:r>
            <a:r>
              <a:rPr lang="en-US" dirty="0"/>
              <a:t>11-18/1575r0, “Further study on potential </a:t>
            </a:r>
            <a:r>
              <a:rPr lang="en-US" dirty="0" smtClean="0"/>
              <a:t>features”</a:t>
            </a:r>
          </a:p>
          <a:p>
            <a:pPr marL="0" indent="0">
              <a:buNone/>
            </a:pPr>
            <a:r>
              <a:rPr lang="en-US" dirty="0" smtClean="0"/>
              <a:t>[2] </a:t>
            </a:r>
            <a:r>
              <a:rPr lang="en-US" dirty="0"/>
              <a:t>11-19/1018r1, “Feedback Overhead Reduction</a:t>
            </a:r>
            <a:r>
              <a:rPr lang="en-US" dirty="0" smtClean="0"/>
              <a:t>”</a:t>
            </a:r>
          </a:p>
          <a:p>
            <a:pPr marL="0" indent="0">
              <a:buNone/>
            </a:pPr>
            <a:r>
              <a:rPr lang="en-US" dirty="0" smtClean="0"/>
              <a:t>[3] 11-19/1495r0, “</a:t>
            </a:r>
            <a:r>
              <a:rPr lang="en-US" dirty="0"/>
              <a:t>Further Discussion on </a:t>
            </a:r>
            <a:r>
              <a:rPr lang="en-US" dirty="0" smtClean="0"/>
              <a:t>Feedback </a:t>
            </a:r>
            <a:r>
              <a:rPr lang="en-US" dirty="0"/>
              <a:t>Overhead </a:t>
            </a:r>
            <a:r>
              <a:rPr lang="en-US" dirty="0" smtClean="0"/>
              <a:t>Reduction”</a:t>
            </a:r>
          </a:p>
          <a:p>
            <a:pPr marL="0" indent="0">
              <a:buNone/>
            </a:pPr>
            <a:r>
              <a:rPr lang="en-US" dirty="0" smtClean="0"/>
              <a:t>[4] 11-19/0719r1, “</a:t>
            </a:r>
            <a:r>
              <a:rPr lang="en-US" dirty="0" err="1" smtClean="0"/>
              <a:t>TGbe</a:t>
            </a:r>
            <a:r>
              <a:rPr lang="en-US" dirty="0" smtClean="0"/>
              <a:t> channel model document”</a:t>
            </a:r>
            <a:endParaRPr lang="en-US" dirty="0"/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November 2019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Wook Bong Lee, Samsung</a:t>
            </a:r>
          </a:p>
        </p:txBody>
      </p:sp>
    </p:spTree>
    <p:extLst>
      <p:ext uri="{BB962C8B-B14F-4D97-AF65-F5344CB8AC3E}">
        <p14:creationId xmlns:p14="http://schemas.microsoft.com/office/powerpoint/2010/main" val="901262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124326</TotalTime>
  <Words>294</Words>
  <Application>Microsoft Office PowerPoint</Application>
  <PresentationFormat>On-screen Show (4:3)</PresentationFormat>
  <Paragraphs>53</Paragraphs>
  <Slides>7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Times New Roman</vt:lpstr>
      <vt:lpstr>802-11-Submission</vt:lpstr>
      <vt:lpstr>Document</vt:lpstr>
      <vt:lpstr>16 Spatial Stream Support</vt:lpstr>
      <vt:lpstr>Introduction</vt:lpstr>
      <vt:lpstr>MU-MIMO 16 Spatial Stream Support</vt:lpstr>
      <vt:lpstr>SU-MIMO 16 Spatial Stream Support</vt:lpstr>
      <vt:lpstr>Straw Poll #1</vt:lpstr>
      <vt:lpstr>Straw Poll #2</vt:lpstr>
      <vt:lpstr>Reference</vt:lpstr>
    </vt:vector>
  </TitlesOfParts>
  <Company>AT&amp;T Labs Research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Ron Porat</dc:creator>
  <cp:lastModifiedBy>Wook Bong Lee</cp:lastModifiedBy>
  <cp:revision>2011</cp:revision>
  <cp:lastPrinted>1998-02-10T13:28:06Z</cp:lastPrinted>
  <dcterms:created xsi:type="dcterms:W3CDTF">2007-05-21T21:00:37Z</dcterms:created>
  <dcterms:modified xsi:type="dcterms:W3CDTF">2019-11-05T18:37:19Z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NSCPROP_SA">
    <vt:lpwstr>C:\Users\tianyu.wu\Downloads\11-17-0371-04-00ba-wur-duty-cycle-mode-and-timing-synchronization-follow-up.pptx</vt:lpwstr>
  </property>
</Properties>
</file>