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52" r:id="rId3"/>
    <p:sldId id="353" r:id="rId4"/>
    <p:sldId id="355" r:id="rId5"/>
    <p:sldId id="358" r:id="rId6"/>
    <p:sldId id="356" r:id="rId7"/>
    <p:sldId id="338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68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802.11-19/1874r0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11be Preamble Autodetection Follow-up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160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We presented a 11be preamble autodetection scheme [1] at the September meeting.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The following comments were received during or after our presentation.</a:t>
            </a:r>
            <a:endParaRPr lang="en-US" kern="0" dirty="0"/>
          </a:p>
          <a:p>
            <a:pPr lvl="1"/>
            <a:r>
              <a:rPr lang="en-US" sz="1800" kern="0" dirty="0"/>
              <a:t>In terms of L-SIG error rate, since only a half of data tones of L-SIG are repeated in SYM following L-SIG, the proposed scheme has a 1.5 dB loss compared to 11ax in AWGN channel, which may disadvantage range extension.</a:t>
            </a:r>
          </a:p>
          <a:p>
            <a:pPr lvl="1"/>
            <a:r>
              <a:rPr lang="en-US" sz="1800" kern="0" dirty="0"/>
              <a:t>Performance of 12-bit signaling field carried in the SYM’s Group 2 data tones need to be evaluated.</a:t>
            </a:r>
          </a:p>
          <a:p>
            <a:endParaRPr lang="en-US" sz="22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This contribution addresses the above comments.</a:t>
            </a:r>
          </a:p>
          <a:p>
            <a:pPr lvl="1"/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1346" y="704229"/>
            <a:ext cx="7741308" cy="66737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Update on the Proposed Scheme</a:t>
            </a:r>
            <a:endParaRPr lang="en-US" sz="2800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33401" y="1463087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Original scheme in [1]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Data tones of SYM are divided into two groups: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1 data tones carry information for assisting in the identification of a post-HE PPDU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24 Group 1 data tones are selected such that they are uniformly distributed over frequency domain for better frequency diversity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The value of a Group 1 data tone is inverted from the value of the corresponding data tone in L-SIG.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2 data tones carry a 12-bit signaling field to indicate the version of the identified post-HE PPDU and other information.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Enhanced scheme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To improve the error rate of L-SIG and 12-bit signaling field for range extension, 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3dB power boost </a:t>
            </a:r>
            <a:r>
              <a:rPr lang="en-US" sz="1800" dirty="0">
                <a:cs typeface="Times New Roman" panose="02020603050405020304" pitchFamily="18" charset="0"/>
              </a:rPr>
              <a:t>is applied to 24 Group 2 data tones of L-SIG and 24 Group 2 data tones of SYM.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37F06E-F93B-4995-842F-608B49F942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191721"/>
              </p:ext>
            </p:extLst>
          </p:nvPr>
        </p:nvGraphicFramePr>
        <p:xfrm>
          <a:off x="3200400" y="5609743"/>
          <a:ext cx="3135313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Visio" r:id="rId3" imgW="2371629" imgH="571602" progId="Visio.Drawing.11">
                  <p:embed/>
                </p:oleObj>
              </mc:Choice>
              <mc:Fallback>
                <p:oleObj name="Visio" r:id="rId3" imgW="2371629" imgH="57160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62BDFC-9F29-44A5-8158-83224BA1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5609743"/>
                        <a:ext cx="3135313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21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2579424" y="624991"/>
            <a:ext cx="3531127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Setting</a:t>
            </a:r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609600" y="1524000"/>
            <a:ext cx="7858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 = 5 GHz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</a:rPr>
              <a:t>20 MHz bandwidth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1/2 Tx antennas and 1 Rx antenna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D-NLOS channels (unnormalized)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CSD values per antenna 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[0, -50]ns as in 11ax/11ac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40ppm CFO and phase/CFO tracking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timing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Frequency domain repetition check based on the HD of coded bits with a threshold of 8 for 11ax and 4 for the proposed scheme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  <p:extLst>
      <p:ext uri="{BB962C8B-B14F-4D97-AF65-F5344CB8AC3E}">
        <p14:creationId xmlns:p14="http://schemas.microsoft.com/office/powerpoint/2010/main" val="179878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84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L-SIG Error Rate and Miss Detection Probability</a:t>
            </a:r>
            <a:endParaRPr lang="en-SG" sz="32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39E16E-8E8B-4E00-8703-7EE7F7C6A82E}"/>
              </a:ext>
            </a:extLst>
          </p:cNvPr>
          <p:cNvGrpSpPr/>
          <p:nvPr/>
        </p:nvGrpSpPr>
        <p:grpSpPr>
          <a:xfrm>
            <a:off x="4344988" y="1828800"/>
            <a:ext cx="4799012" cy="3718306"/>
            <a:chOff x="4571999" y="2971800"/>
            <a:chExt cx="4436134" cy="353014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C5F9D18-6FE3-476F-B193-E4F0C0ECD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1999" y="2999287"/>
              <a:ext cx="4436134" cy="350265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9D39B76-E608-40A0-868A-638A353AD23D}"/>
                </a:ext>
              </a:extLst>
            </p:cNvPr>
            <p:cNvSpPr/>
            <p:nvPr/>
          </p:nvSpPr>
          <p:spPr>
            <a:xfrm>
              <a:off x="6594157" y="29718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44706D6-8B26-40E5-B609-47260E0780FE}"/>
              </a:ext>
            </a:extLst>
          </p:cNvPr>
          <p:cNvGrpSpPr/>
          <p:nvPr/>
        </p:nvGrpSpPr>
        <p:grpSpPr>
          <a:xfrm>
            <a:off x="104762" y="1792046"/>
            <a:ext cx="4799012" cy="3773598"/>
            <a:chOff x="135866" y="2491244"/>
            <a:chExt cx="4436134" cy="358263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EA9ECC2-79F4-42AD-8722-575DF023D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5866" y="2506663"/>
              <a:ext cx="4436134" cy="3567215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728BFCD-896E-4039-9AFA-ED6609B886EE}"/>
                </a:ext>
              </a:extLst>
            </p:cNvPr>
            <p:cNvSpPr/>
            <p:nvPr/>
          </p:nvSpPr>
          <p:spPr>
            <a:xfrm>
              <a:off x="2057400" y="2491244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B1FE8A1-9E9C-4342-8121-2D29B3DA0592}"/>
              </a:ext>
            </a:extLst>
          </p:cNvPr>
          <p:cNvSpPr txBox="1"/>
          <p:nvPr/>
        </p:nvSpPr>
        <p:spPr>
          <a:xfrm>
            <a:off x="573733" y="5735444"/>
            <a:ext cx="7934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The enhanced scheme has similar L-SIG error rate as 11ax, which helps narrow down the gap between them in terms of miss detection probability. 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304800" y="609599"/>
            <a:ext cx="876300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12-bit Signaling Field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4A26A-ADDC-4C4A-9848-8DD73AE6ACDA}"/>
              </a:ext>
            </a:extLst>
          </p:cNvPr>
          <p:cNvSpPr txBox="1"/>
          <p:nvPr/>
        </p:nvSpPr>
        <p:spPr>
          <a:xfrm>
            <a:off x="609600" y="5795913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/>
              <a:t> 12-bit signaling field of the enhanced scheme has similar error rate to L-SIG of 11ax.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F56644-82CB-45D1-90D1-FC435CE5FBE5}"/>
              </a:ext>
            </a:extLst>
          </p:cNvPr>
          <p:cNvGrpSpPr/>
          <p:nvPr/>
        </p:nvGrpSpPr>
        <p:grpSpPr>
          <a:xfrm>
            <a:off x="76200" y="1752600"/>
            <a:ext cx="8991600" cy="3810000"/>
            <a:chOff x="151501" y="2502455"/>
            <a:chExt cx="8916299" cy="354012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4EEAE0E-A813-4B0E-8E72-4D16953BA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01" y="2514601"/>
              <a:ext cx="4442065" cy="34779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18AE73D-9F9A-49CC-94D8-8A1C36FAD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807" y="2514601"/>
              <a:ext cx="4525993" cy="3527976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0C87D6-8438-46DF-8E19-143E2B66FD91}"/>
                </a:ext>
              </a:extLst>
            </p:cNvPr>
            <p:cNvSpPr/>
            <p:nvPr/>
          </p:nvSpPr>
          <p:spPr>
            <a:xfrm>
              <a:off x="2209800" y="2502455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3A8557-97CB-4C4C-B376-F611BF7730B2}"/>
                </a:ext>
              </a:extLst>
            </p:cNvPr>
            <p:cNvSpPr/>
            <p:nvPr/>
          </p:nvSpPr>
          <p:spPr>
            <a:xfrm>
              <a:off x="6675119" y="25146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30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2590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is backward compatible and has similar complexity to 11ax.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enables earlier detection of PHY/PPDU version.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performance gap between 11ax and the proposed scheme is not significant in both indoor and outdoor channels.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6858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11-19-1511-00-00be-preamble autodetection for 11be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41593</TotalTime>
  <Words>525</Words>
  <Application>Microsoft Office PowerPoint</Application>
  <PresentationFormat>On-screen Show (4:3)</PresentationFormat>
  <Paragraphs>82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Gulim</vt:lpstr>
      <vt:lpstr>맑은 고딕</vt:lpstr>
      <vt:lpstr>MS PGothic</vt:lpstr>
      <vt:lpstr>游ゴシック</vt:lpstr>
      <vt:lpstr>Arial</vt:lpstr>
      <vt:lpstr>Calibri</vt:lpstr>
      <vt:lpstr>Times New Roman</vt:lpstr>
      <vt:lpstr>Wingdings</vt:lpstr>
      <vt:lpstr>802-11-Submission</vt:lpstr>
      <vt:lpstr>Visio</vt:lpstr>
      <vt:lpstr>11be Preamble Autodetection Follow-up</vt:lpstr>
      <vt:lpstr>Background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2685</cp:revision>
  <cp:lastPrinted>2014-11-04T15:04:57Z</cp:lastPrinted>
  <dcterms:created xsi:type="dcterms:W3CDTF">2007-04-17T18:10:23Z</dcterms:created>
  <dcterms:modified xsi:type="dcterms:W3CDTF">2019-11-11T02:58:53Z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