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331" r:id="rId2"/>
    <p:sldId id="257" r:id="rId3"/>
    <p:sldId id="1316" r:id="rId4"/>
    <p:sldId id="1319" r:id="rId5"/>
    <p:sldId id="1322" r:id="rId6"/>
    <p:sldId id="1320" r:id="rId7"/>
    <p:sldId id="1321" r:id="rId8"/>
    <p:sldId id="1326" r:id="rId9"/>
    <p:sldId id="1323" r:id="rId10"/>
    <p:sldId id="1324" r:id="rId11"/>
    <p:sldId id="1330" r:id="rId12"/>
    <p:sldId id="1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C65D0-4416-49FB-A14E-689E3D61A674}" v="13" dt="2019-11-08T19:08:04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7" autoAdjust="0"/>
  </p:normalViewPr>
  <p:slideViewPr>
    <p:cSldViewPr snapToGrid="0">
      <p:cViewPr varScale="1">
        <p:scale>
          <a:sx n="108" d="100"/>
          <a:sy n="108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CBBDD785-DD36-4B8A-9597-567F9B15872C}"/>
    <pc:docChg chg="custSel addSld delSld modSld delMainMaster modMainMaster">
      <pc:chgData name="Sameer Vermani" userId="9be839be-9431-4430-9a85-afa36f2ea81d" providerId="ADAL" clId="{CBBDD785-DD36-4B8A-9597-567F9B15872C}" dt="2019-11-05T01:24:54.686" v="637" actId="20577"/>
      <pc:docMkLst>
        <pc:docMk/>
      </pc:docMkLst>
      <pc:sldChg chg="modSp modTransition">
        <pc:chgData name="Sameer Vermani" userId="9be839be-9431-4430-9a85-afa36f2ea81d" providerId="ADAL" clId="{CBBDD785-DD36-4B8A-9597-567F9B15872C}" dt="2019-11-05T01:22:11.424" v="617" actId="20577"/>
        <pc:sldMkLst>
          <pc:docMk/>
          <pc:sldMk cId="4222964130" sldId="257"/>
        </pc:sldMkLst>
        <pc:spChg chg="mod">
          <ac:chgData name="Sameer Vermani" userId="9be839be-9431-4430-9a85-afa36f2ea81d" providerId="ADAL" clId="{CBBDD785-DD36-4B8A-9597-567F9B15872C}" dt="2019-11-04T20:03:35.192" v="505" actId="20577"/>
          <ac:spMkLst>
            <pc:docMk/>
            <pc:sldMk cId="4222964130" sldId="257"/>
            <ac:spMk id="2" creationId="{464937E8-FE73-45DD-848E-5629522C02EB}"/>
          </ac:spMkLst>
        </pc:spChg>
        <pc:spChg chg="mod">
          <ac:chgData name="Sameer Vermani" userId="9be839be-9431-4430-9a85-afa36f2ea81d" providerId="ADAL" clId="{CBBDD785-DD36-4B8A-9597-567F9B15872C}" dt="2019-11-05T01:22:11.424" v="617" actId="20577"/>
          <ac:spMkLst>
            <pc:docMk/>
            <pc:sldMk cId="4222964130" sldId="257"/>
            <ac:spMk id="3" creationId="{39B12E35-DD53-44D0-896E-2F7D77B4E85D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0" sldId="331"/>
        </pc:sldMkLst>
        <pc:spChg chg="mod">
          <ac:chgData name="Sameer Vermani" userId="9be839be-9431-4430-9a85-afa36f2ea81d" providerId="ADAL" clId="{CBBDD785-DD36-4B8A-9597-567F9B15872C}" dt="2019-11-05T00:36:54.920" v="54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Sameer Vermani" userId="9be839be-9431-4430-9a85-afa36f2ea81d" providerId="ADAL" clId="{CBBDD785-DD36-4B8A-9597-567F9B15872C}" dt="2019-11-04T19:01:16.658" v="323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1672292721" sldId="1316"/>
        </pc:sldMkLst>
        <pc:spChg chg="mod">
          <ac:chgData name="Sameer Vermani" userId="9be839be-9431-4430-9a85-afa36f2ea81d" providerId="ADAL" clId="{CBBDD785-DD36-4B8A-9597-567F9B15872C}" dt="2019-11-04T18:54:49.363" v="124" actId="20577"/>
          <ac:spMkLst>
            <pc:docMk/>
            <pc:sldMk cId="1672292721" sldId="1316"/>
            <ac:spMk id="2" creationId="{88D2EF8C-A290-4D54-93AA-6990BD5FFB6A}"/>
          </ac:spMkLst>
        </pc:spChg>
        <pc:spChg chg="mod">
          <ac:chgData name="Sameer Vermani" userId="9be839be-9431-4430-9a85-afa36f2ea81d" providerId="ADAL" clId="{CBBDD785-DD36-4B8A-9597-567F9B15872C}" dt="2019-11-04T18:58:14.020" v="303" actId="20577"/>
          <ac:spMkLst>
            <pc:docMk/>
            <pc:sldMk cId="1672292721" sldId="1316"/>
            <ac:spMk id="3" creationId="{AD97F955-4D45-47C2-9D31-C8C054C4EE14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1795111674" sldId="1319"/>
        </pc:sldMkLst>
        <pc:spChg chg="mod">
          <ac:chgData name="Sameer Vermani" userId="9be839be-9431-4430-9a85-afa36f2ea81d" providerId="ADAL" clId="{CBBDD785-DD36-4B8A-9597-567F9B15872C}" dt="2019-11-04T18:57:08.984" v="250" actId="20577"/>
          <ac:spMkLst>
            <pc:docMk/>
            <pc:sldMk cId="1795111674" sldId="1319"/>
            <ac:spMk id="3" creationId="{0A7E227D-D025-46BA-946C-E11D57080BA0}"/>
          </ac:spMkLst>
        </pc:spChg>
      </pc:sldChg>
      <pc:sldChg chg="del">
        <pc:chgData name="Sameer Vermani" userId="9be839be-9431-4430-9a85-afa36f2ea81d" providerId="ADAL" clId="{CBBDD785-DD36-4B8A-9597-567F9B15872C}" dt="2019-11-04T18:57:16.752" v="251" actId="2696"/>
        <pc:sldMkLst>
          <pc:docMk/>
          <pc:sldMk cId="1826179579" sldId="1320"/>
        </pc:sldMkLst>
      </pc:sldChg>
      <pc:sldChg chg="del">
        <pc:chgData name="Sameer Vermani" userId="9be839be-9431-4430-9a85-afa36f2ea81d" providerId="ADAL" clId="{CBBDD785-DD36-4B8A-9597-567F9B15872C}" dt="2019-11-04T18:57:25.175" v="252" actId="2696"/>
        <pc:sldMkLst>
          <pc:docMk/>
          <pc:sldMk cId="4129911898" sldId="1321"/>
        </pc:sldMkLst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1262327317" sldId="1322"/>
        </pc:sldMkLst>
        <pc:spChg chg="mod">
          <ac:chgData name="Sameer Vermani" userId="9be839be-9431-4430-9a85-afa36f2ea81d" providerId="ADAL" clId="{CBBDD785-DD36-4B8A-9597-567F9B15872C}" dt="2019-11-04T18:57:35.762" v="274" actId="20577"/>
          <ac:spMkLst>
            <pc:docMk/>
            <pc:sldMk cId="1262327317" sldId="1322"/>
            <ac:spMk id="2" creationId="{6A0796EB-B2A1-4AB7-BEA7-4056438E511C}"/>
          </ac:spMkLst>
        </pc:spChg>
        <pc:spChg chg="mod">
          <ac:chgData name="Sameer Vermani" userId="9be839be-9431-4430-9a85-afa36f2ea81d" providerId="ADAL" clId="{CBBDD785-DD36-4B8A-9597-567F9B15872C}" dt="2019-11-04T18:58:00.385" v="302" actId="1076"/>
          <ac:spMkLst>
            <pc:docMk/>
            <pc:sldMk cId="1262327317" sldId="1322"/>
            <ac:spMk id="18" creationId="{56D2C8F3-8864-48B3-BA13-638927763B3F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17439587" sldId="1323"/>
        </pc:sldMkLst>
        <pc:spChg chg="mod">
          <ac:chgData name="Sameer Vermani" userId="9be839be-9431-4430-9a85-afa36f2ea81d" providerId="ADAL" clId="{CBBDD785-DD36-4B8A-9597-567F9B15872C}" dt="2019-11-04T18:58:34.390" v="307" actId="20577"/>
          <ac:spMkLst>
            <pc:docMk/>
            <pc:sldMk cId="17439587" sldId="1323"/>
            <ac:spMk id="3" creationId="{44B3654D-B428-4F85-85F8-37A79E5656DC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2975722423" sldId="1324"/>
        </pc:sldMkLst>
        <pc:spChg chg="mod">
          <ac:chgData name="Sameer Vermani" userId="9be839be-9431-4430-9a85-afa36f2ea81d" providerId="ADAL" clId="{CBBDD785-DD36-4B8A-9597-567F9B15872C}" dt="2019-11-04T18:59:29.290" v="316" actId="20577"/>
          <ac:spMkLst>
            <pc:docMk/>
            <pc:sldMk cId="2975722423" sldId="1324"/>
            <ac:spMk id="2" creationId="{12380FBE-C7A2-4B04-952C-67D1FDC27273}"/>
          </ac:spMkLst>
        </pc:spChg>
        <pc:spChg chg="mod">
          <ac:chgData name="Sameer Vermani" userId="9be839be-9431-4430-9a85-afa36f2ea81d" providerId="ADAL" clId="{CBBDD785-DD36-4B8A-9597-567F9B15872C}" dt="2019-11-04T20:05:31.666" v="542" actId="20577"/>
          <ac:spMkLst>
            <pc:docMk/>
            <pc:sldMk cId="2975722423" sldId="1324"/>
            <ac:spMk id="3" creationId="{B36AF903-E418-4FC6-BD95-7E34BC06B759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2:55.854" v="636" actId="20577"/>
        <pc:sldMkLst>
          <pc:docMk/>
          <pc:sldMk cId="3945614536" sldId="1326"/>
        </pc:sldMkLst>
        <pc:spChg chg="mod">
          <ac:chgData name="Sameer Vermani" userId="9be839be-9431-4430-9a85-afa36f2ea81d" providerId="ADAL" clId="{CBBDD785-DD36-4B8A-9597-567F9B15872C}" dt="2019-11-05T01:22:55.854" v="636" actId="20577"/>
          <ac:spMkLst>
            <pc:docMk/>
            <pc:sldMk cId="3945614536" sldId="1326"/>
            <ac:spMk id="3" creationId="{3F81C742-526A-4EFC-B527-241A8E9ED6D9}"/>
          </ac:spMkLst>
        </pc:spChg>
      </pc:sldChg>
      <pc:sldChg chg="modSp modTransition">
        <pc:chgData name="Sameer Vermani" userId="9be839be-9431-4430-9a85-afa36f2ea81d" providerId="ADAL" clId="{CBBDD785-DD36-4B8A-9597-567F9B15872C}" dt="2019-11-05T01:21:32.913" v="601"/>
        <pc:sldMkLst>
          <pc:docMk/>
          <pc:sldMk cId="3604025355" sldId="1330"/>
        </pc:sldMkLst>
        <pc:spChg chg="mod">
          <ac:chgData name="Sameer Vermani" userId="9be839be-9431-4430-9a85-afa36f2ea81d" providerId="ADAL" clId="{CBBDD785-DD36-4B8A-9597-567F9B15872C}" dt="2019-11-04T18:59:33.290" v="317" actId="20577"/>
          <ac:spMkLst>
            <pc:docMk/>
            <pc:sldMk cId="3604025355" sldId="1330"/>
            <ac:spMk id="2" creationId="{50B1AB99-D636-45AB-90AB-675487078954}"/>
          </ac:spMkLst>
        </pc:spChg>
        <pc:spChg chg="mod">
          <ac:chgData name="Sameer Vermani" userId="9be839be-9431-4430-9a85-afa36f2ea81d" providerId="ADAL" clId="{CBBDD785-DD36-4B8A-9597-567F9B15872C}" dt="2019-11-04T18:58:56.323" v="314" actId="20577"/>
          <ac:spMkLst>
            <pc:docMk/>
            <pc:sldMk cId="3604025355" sldId="1330"/>
            <ac:spMk id="3" creationId="{A45694CE-99DA-473D-A4A1-2E5C21EA462E}"/>
          </ac:spMkLst>
        </pc:spChg>
      </pc:sldChg>
      <pc:sldChg chg="modSp add modTransition">
        <pc:chgData name="Sameer Vermani" userId="9be839be-9431-4430-9a85-afa36f2ea81d" providerId="ADAL" clId="{CBBDD785-DD36-4B8A-9597-567F9B15872C}" dt="2019-11-05T01:21:32.913" v="601"/>
        <pc:sldMkLst>
          <pc:docMk/>
          <pc:sldMk cId="3350841172" sldId="1331"/>
        </pc:sldMkLst>
        <pc:spChg chg="mod">
          <ac:chgData name="Sameer Vermani" userId="9be839be-9431-4430-9a85-afa36f2ea81d" providerId="ADAL" clId="{CBBDD785-DD36-4B8A-9597-567F9B15872C}" dt="2019-11-04T19:58:54.195" v="488" actId="20577"/>
          <ac:spMkLst>
            <pc:docMk/>
            <pc:sldMk cId="3350841172" sldId="1331"/>
            <ac:spMk id="2" creationId="{3C3736C4-C135-4A0A-BAEC-419A89E3C709}"/>
          </ac:spMkLst>
        </pc:spChg>
        <pc:spChg chg="mod">
          <ac:chgData name="Sameer Vermani" userId="9be839be-9431-4430-9a85-afa36f2ea81d" providerId="ADAL" clId="{CBBDD785-DD36-4B8A-9597-567F9B15872C}" dt="2019-11-04T20:02:48.645" v="503" actId="20577"/>
          <ac:spMkLst>
            <pc:docMk/>
            <pc:sldMk cId="3350841172" sldId="1331"/>
            <ac:spMk id="3" creationId="{1E280FE3-5B9D-4B6D-8F65-EFF53CE0014C}"/>
          </ac:spMkLst>
        </pc:spChg>
      </pc:sldChg>
      <pc:sldMasterChg chg="modSp modTransition modSldLayout">
        <pc:chgData name="Sameer Vermani" userId="9be839be-9431-4430-9a85-afa36f2ea81d" providerId="ADAL" clId="{CBBDD785-DD36-4B8A-9597-567F9B15872C}" dt="2019-11-05T01:24:54.686" v="637" actId="20577"/>
        <pc:sldMasterMkLst>
          <pc:docMk/>
          <pc:sldMasterMk cId="3811369639" sldId="2147483751"/>
        </pc:sldMasterMkLst>
        <pc:spChg chg="mod">
          <ac:chgData name="Sameer Vermani" userId="9be839be-9431-4430-9a85-afa36f2ea81d" providerId="ADAL" clId="{CBBDD785-DD36-4B8A-9597-567F9B15872C}" dt="2019-11-05T01:24:54.686" v="637" actId="20577"/>
          <ac:spMkLst>
            <pc:docMk/>
            <pc:sldMasterMk cId="3811369639" sldId="2147483751"/>
            <ac:spMk id="1031" creationId="{F47EBAF5-52AC-49CF-A3FD-31E596F2D8C6}"/>
          </ac:spMkLst>
        </pc:sp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1840219830" sldId="2147483752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1351795632" sldId="2147483753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618406897" sldId="2147483754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428124539" sldId="2147483755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1553321480" sldId="2147483756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114988251" sldId="2147483757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594651257" sldId="2147483758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1393957593" sldId="2147483759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119537642" sldId="2147483760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642797788" sldId="2147483761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1884484142" sldId="2147483762"/>
          </pc:sldLayoutMkLst>
        </pc:sldLayoutChg>
        <pc:sldLayoutChg chg="modTransition">
          <pc:chgData name="Sameer Vermani" userId="9be839be-9431-4430-9a85-afa36f2ea81d" providerId="ADAL" clId="{CBBDD785-DD36-4B8A-9597-567F9B15872C}" dt="2019-11-05T01:21:32.913" v="601"/>
          <pc:sldLayoutMkLst>
            <pc:docMk/>
            <pc:sldMasterMk cId="3811369639" sldId="2147483751"/>
            <pc:sldLayoutMk cId="3839444105" sldId="2147483763"/>
          </pc:sldLayoutMkLst>
        </pc:sldLayoutChg>
      </pc:sldMasterChg>
    </pc:docChg>
  </pc:docChgLst>
  <pc:docChgLst>
    <pc:chgData name="Sameer Vermani" userId="9be839be-9431-4430-9a85-afa36f2ea81d" providerId="ADAL" clId="{93DC65D0-4416-49FB-A14E-689E3D61A674}"/>
    <pc:docChg chg="undo custSel addSld delSld modSld">
      <pc:chgData name="Sameer Vermani" userId="9be839be-9431-4430-9a85-afa36f2ea81d" providerId="ADAL" clId="{93DC65D0-4416-49FB-A14E-689E3D61A674}" dt="2019-11-08T19:08:04.683" v="930" actId="404"/>
      <pc:docMkLst>
        <pc:docMk/>
      </pc:docMkLst>
      <pc:sldChg chg="addSp delSp modSp">
        <pc:chgData name="Sameer Vermani" userId="9be839be-9431-4430-9a85-afa36f2ea81d" providerId="ADAL" clId="{93DC65D0-4416-49FB-A14E-689E3D61A674}" dt="2019-11-05T22:06:00.332" v="839" actId="20577"/>
        <pc:sldMkLst>
          <pc:docMk/>
          <pc:sldMk cId="4222964130" sldId="257"/>
        </pc:sldMkLst>
        <pc:spChg chg="mod">
          <ac:chgData name="Sameer Vermani" userId="9be839be-9431-4430-9a85-afa36f2ea81d" providerId="ADAL" clId="{93DC65D0-4416-49FB-A14E-689E3D61A674}" dt="2019-11-05T22:05:04.839" v="829" actId="20577"/>
          <ac:spMkLst>
            <pc:docMk/>
            <pc:sldMk cId="4222964130" sldId="257"/>
            <ac:spMk id="3" creationId="{39B12E35-DD53-44D0-896E-2F7D77B4E85D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7" creationId="{5835C6EC-60BD-45CC-8830-FAFC34C43C55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8" creationId="{60477087-5BE8-4BB3-A3B1-CF3001E54CD7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9" creationId="{C73C7DD5-5B83-4784-B97C-C04CDE8E0A4B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10" creationId="{DE972CE4-AE96-49E2-98FF-8416FEDC219F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11" creationId="{C2259DC7-6AC7-434E-A48D-FA38AA247E62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12" creationId="{4711508D-A26F-4A83-A6E3-5FA45D2DE417}"/>
          </ac:spMkLst>
        </pc:spChg>
        <pc:spChg chg="add del mod">
          <ac:chgData name="Sameer Vermani" userId="9be839be-9431-4430-9a85-afa36f2ea81d" providerId="ADAL" clId="{93DC65D0-4416-49FB-A14E-689E3D61A674}" dt="2019-11-05T22:05:34.102" v="831" actId="478"/>
          <ac:spMkLst>
            <pc:docMk/>
            <pc:sldMk cId="4222964130" sldId="257"/>
            <ac:spMk id="15" creationId="{D0413552-91B2-4CF7-89B0-F1F745C6AD1A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16" creationId="{F1088587-D52C-4930-A2E2-79A921F68071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17" creationId="{AD428FE3-3121-45E3-A4DF-18C1737AE91B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18" creationId="{BFD909B7-C4DF-4D17-B772-0F5853B06F46}"/>
          </ac:spMkLst>
        </pc:spChg>
        <pc:spChg chg="add mod">
          <ac:chgData name="Sameer Vermani" userId="9be839be-9431-4430-9a85-afa36f2ea81d" providerId="ADAL" clId="{93DC65D0-4416-49FB-A14E-689E3D61A674}" dt="2019-11-05T22:06:00.332" v="839" actId="20577"/>
          <ac:spMkLst>
            <pc:docMk/>
            <pc:sldMk cId="4222964130" sldId="257"/>
            <ac:spMk id="19" creationId="{0F656D56-53CD-4309-AF54-C58183537E0B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20" creationId="{22792B26-B84B-4EF6-856A-45126B60AA74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21" creationId="{3B023DA4-3FDD-400F-8C43-26D4CDCD534A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23" creationId="{37F70507-B849-4CDA-BB08-6B7F04D46217}"/>
          </ac:spMkLst>
        </pc:spChg>
        <pc:spChg chg="add mod">
          <ac:chgData name="Sameer Vermani" userId="9be839be-9431-4430-9a85-afa36f2ea81d" providerId="ADAL" clId="{93DC65D0-4416-49FB-A14E-689E3D61A674}" dt="2019-11-05T22:05:39.243" v="833" actId="1076"/>
          <ac:spMkLst>
            <pc:docMk/>
            <pc:sldMk cId="4222964130" sldId="257"/>
            <ac:spMk id="25" creationId="{D1A33DF3-45CD-4B58-9903-B77B77A15375}"/>
          </ac:spMkLst>
        </pc:spChg>
        <pc:cxnChg chg="add del mod">
          <ac:chgData name="Sameer Vermani" userId="9be839be-9431-4430-9a85-afa36f2ea81d" providerId="ADAL" clId="{93DC65D0-4416-49FB-A14E-689E3D61A674}" dt="2019-11-05T22:05:34.102" v="831" actId="478"/>
          <ac:cxnSpMkLst>
            <pc:docMk/>
            <pc:sldMk cId="4222964130" sldId="257"/>
            <ac:cxnSpMk id="14" creationId="{D5CBFE17-E589-4CC1-BA86-A64357AB11B8}"/>
          </ac:cxnSpMkLst>
        </pc:cxnChg>
        <pc:cxnChg chg="add mod">
          <ac:chgData name="Sameer Vermani" userId="9be839be-9431-4430-9a85-afa36f2ea81d" providerId="ADAL" clId="{93DC65D0-4416-49FB-A14E-689E3D61A674}" dt="2019-11-05T22:05:39.243" v="833" actId="1076"/>
          <ac:cxnSpMkLst>
            <pc:docMk/>
            <pc:sldMk cId="4222964130" sldId="257"/>
            <ac:cxnSpMk id="22" creationId="{A576795E-D26E-4D2B-8460-30DC4A70C4C5}"/>
          </ac:cxnSpMkLst>
        </pc:cxnChg>
        <pc:cxnChg chg="add mod">
          <ac:chgData name="Sameer Vermani" userId="9be839be-9431-4430-9a85-afa36f2ea81d" providerId="ADAL" clId="{93DC65D0-4416-49FB-A14E-689E3D61A674}" dt="2019-11-05T22:05:39.243" v="833" actId="1076"/>
          <ac:cxnSpMkLst>
            <pc:docMk/>
            <pc:sldMk cId="4222964130" sldId="257"/>
            <ac:cxnSpMk id="24" creationId="{159E89A3-2E7C-4D39-9DDA-7D39D8BBF924}"/>
          </ac:cxnSpMkLst>
        </pc:cxnChg>
      </pc:sldChg>
      <pc:sldChg chg="modSp">
        <pc:chgData name="Sameer Vermani" userId="9be839be-9431-4430-9a85-afa36f2ea81d" providerId="ADAL" clId="{93DC65D0-4416-49FB-A14E-689E3D61A674}" dt="2019-11-08T19:08:04.683" v="930" actId="404"/>
        <pc:sldMkLst>
          <pc:docMk/>
          <pc:sldMk cId="1672292721" sldId="1316"/>
        </pc:sldMkLst>
        <pc:spChg chg="mod">
          <ac:chgData name="Sameer Vermani" userId="9be839be-9431-4430-9a85-afa36f2ea81d" providerId="ADAL" clId="{93DC65D0-4416-49FB-A14E-689E3D61A674}" dt="2019-11-06T00:22:55.295" v="860" actId="20577"/>
          <ac:spMkLst>
            <pc:docMk/>
            <pc:sldMk cId="1672292721" sldId="1316"/>
            <ac:spMk id="2" creationId="{88D2EF8C-A290-4D54-93AA-6990BD5FFB6A}"/>
          </ac:spMkLst>
        </pc:spChg>
        <pc:spChg chg="mod">
          <ac:chgData name="Sameer Vermani" userId="9be839be-9431-4430-9a85-afa36f2ea81d" providerId="ADAL" clId="{93DC65D0-4416-49FB-A14E-689E3D61A674}" dt="2019-11-08T19:08:04.683" v="930" actId="404"/>
          <ac:spMkLst>
            <pc:docMk/>
            <pc:sldMk cId="1672292721" sldId="1316"/>
            <ac:spMk id="3" creationId="{AD97F955-4D45-47C2-9D31-C8C054C4EE14}"/>
          </ac:spMkLst>
        </pc:spChg>
      </pc:sldChg>
      <pc:sldChg chg="modSp">
        <pc:chgData name="Sameer Vermani" userId="9be839be-9431-4430-9a85-afa36f2ea81d" providerId="ADAL" clId="{93DC65D0-4416-49FB-A14E-689E3D61A674}" dt="2019-11-06T18:59:37.285" v="925" actId="20577"/>
        <pc:sldMkLst>
          <pc:docMk/>
          <pc:sldMk cId="1795111674" sldId="1319"/>
        </pc:sldMkLst>
        <pc:spChg chg="mod">
          <ac:chgData name="Sameer Vermani" userId="9be839be-9431-4430-9a85-afa36f2ea81d" providerId="ADAL" clId="{93DC65D0-4416-49FB-A14E-689E3D61A674}" dt="2019-11-06T18:59:37.285" v="925" actId="20577"/>
          <ac:spMkLst>
            <pc:docMk/>
            <pc:sldMk cId="1795111674" sldId="1319"/>
            <ac:spMk id="3" creationId="{0A7E227D-D025-46BA-946C-E11D57080BA0}"/>
          </ac:spMkLst>
        </pc:spChg>
      </pc:sldChg>
      <pc:sldChg chg="modSp add">
        <pc:chgData name="Sameer Vermani" userId="9be839be-9431-4430-9a85-afa36f2ea81d" providerId="ADAL" clId="{93DC65D0-4416-49FB-A14E-689E3D61A674}" dt="2019-11-05T17:58:00.572" v="592" actId="20577"/>
        <pc:sldMkLst>
          <pc:docMk/>
          <pc:sldMk cId="1826179579" sldId="1320"/>
        </pc:sldMkLst>
        <pc:spChg chg="mod">
          <ac:chgData name="Sameer Vermani" userId="9be839be-9431-4430-9a85-afa36f2ea81d" providerId="ADAL" clId="{93DC65D0-4416-49FB-A14E-689E3D61A674}" dt="2019-11-05T17:58:00.572" v="592" actId="20577"/>
          <ac:spMkLst>
            <pc:docMk/>
            <pc:sldMk cId="1826179579" sldId="1320"/>
            <ac:spMk id="2" creationId="{E2FB4125-AD7C-4A50-9DB4-585DAC643781}"/>
          </ac:spMkLst>
        </pc:spChg>
      </pc:sldChg>
      <pc:sldChg chg="add">
        <pc:chgData name="Sameer Vermani" userId="9be839be-9431-4430-9a85-afa36f2ea81d" providerId="ADAL" clId="{93DC65D0-4416-49FB-A14E-689E3D61A674}" dt="2019-11-05T17:58:22.314" v="593"/>
        <pc:sldMkLst>
          <pc:docMk/>
          <pc:sldMk cId="4129911898" sldId="1321"/>
        </pc:sldMkLst>
      </pc:sldChg>
      <pc:sldChg chg="modSp">
        <pc:chgData name="Sameer Vermani" userId="9be839be-9431-4430-9a85-afa36f2ea81d" providerId="ADAL" clId="{93DC65D0-4416-49FB-A14E-689E3D61A674}" dt="2019-11-05T17:47:10.113" v="3" actId="20577"/>
        <pc:sldMkLst>
          <pc:docMk/>
          <pc:sldMk cId="17439587" sldId="1323"/>
        </pc:sldMkLst>
        <pc:spChg chg="mod">
          <ac:chgData name="Sameer Vermani" userId="9be839be-9431-4430-9a85-afa36f2ea81d" providerId="ADAL" clId="{93DC65D0-4416-49FB-A14E-689E3D61A674}" dt="2019-11-05T17:47:10.113" v="3" actId="20577"/>
          <ac:spMkLst>
            <pc:docMk/>
            <pc:sldMk cId="17439587" sldId="1323"/>
            <ac:spMk id="3" creationId="{44B3654D-B428-4F85-85F8-37A79E5656DC}"/>
          </ac:spMkLst>
        </pc:spChg>
      </pc:sldChg>
      <pc:sldChg chg="modSp">
        <pc:chgData name="Sameer Vermani" userId="9be839be-9431-4430-9a85-afa36f2ea81d" providerId="ADAL" clId="{93DC65D0-4416-49FB-A14E-689E3D61A674}" dt="2019-11-05T17:59:05.404" v="705" actId="20577"/>
        <pc:sldMkLst>
          <pc:docMk/>
          <pc:sldMk cId="3945614536" sldId="1326"/>
        </pc:sldMkLst>
        <pc:spChg chg="mod">
          <ac:chgData name="Sameer Vermani" userId="9be839be-9431-4430-9a85-afa36f2ea81d" providerId="ADAL" clId="{93DC65D0-4416-49FB-A14E-689E3D61A674}" dt="2019-11-05T17:59:05.404" v="705" actId="20577"/>
          <ac:spMkLst>
            <pc:docMk/>
            <pc:sldMk cId="3945614536" sldId="1326"/>
            <ac:spMk id="3" creationId="{3F81C742-526A-4EFC-B527-241A8E9ED6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49BB-706A-5A46-8C1D-4B3C6D2CB408}" type="datetimeFigureOut"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D631-A368-2A4D-90E3-DD3E77107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2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03146" y="6497447"/>
            <a:ext cx="487313" cy="16927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02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9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11/8/2019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8394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3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08974" y="6497447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79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40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1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3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5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3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6015" y="6475413"/>
            <a:ext cx="2765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26577" y="6497447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13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Further Ideas on EHT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6343"/>
              </p:ext>
            </p:extLst>
          </p:nvPr>
        </p:nvGraphicFramePr>
        <p:xfrm>
          <a:off x="2676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8976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29586-B3DE-4275-85C9-8EEA2902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0FBE-C7A2-4B04-952C-67D1FDC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903-E418-4FC6-BD95-7E34BC06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having a variable MCS and variable length EHT-SIG in an EHT PPDU sent to multiple users?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A07F5-3AEE-48D3-9DDE-D27354BF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C6405-E1EF-49F3-822A-D72B76B9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8D944-7BF0-4B0A-A9B3-EFF12FCF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B99-D636-45AB-90AB-67548707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94CE-99DA-473D-A4A1-2E5C21EA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EHT-SIG in an EHT PPDU sent to multiple users will have a common field and user-specific field(s) 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BF6AA-28DA-40C7-B9F6-59FBE59B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2B79-EBAB-4F46-895B-6806CFE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B460E6-BDAE-4CC1-A51F-250A4296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02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6C4-C135-4A0A-BAEC-419A89E3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0FE3-5B9D-4B6D-8F65-EFF53CE0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</a:t>
            </a:r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  <a:r>
              <a:rPr lang="en-US" dirty="0"/>
              <a:t>” , IEEE Document 11/19-1519r0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E40B-519E-4F5F-8C27-87D8F823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954F-D033-4468-9887-1481208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19A61-BA98-43B5-ADE4-D6E7FF38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084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6431"/>
            <a:ext cx="10363200" cy="4114800"/>
          </a:xfrm>
        </p:spPr>
        <p:txBody>
          <a:bodyPr>
            <a:normAutofit/>
          </a:bodyPr>
          <a:lstStyle/>
          <a:p>
            <a:r>
              <a:rPr lang="en-US" sz="2000" dirty="0"/>
              <a:t>In [1] we proposed to bring future compatibility to </a:t>
            </a:r>
            <a:r>
              <a:rPr lang="en-US" sz="2000" dirty="0" err="1"/>
              <a:t>WiFi</a:t>
            </a:r>
            <a:r>
              <a:rPr lang="en-US" sz="20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pPr lvl="1"/>
            <a:r>
              <a:rPr lang="en-US" sz="1600" dirty="0"/>
              <a:t>Proposed a 2 symbol Pre-SIG with a mix of universal (version independent) and version dependent fields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 this contribution, we give some more thoughts on preamble design for EHT</a:t>
            </a:r>
          </a:p>
          <a:p>
            <a:pPr lvl="1"/>
            <a:r>
              <a:rPr lang="en-US" sz="1600" dirty="0"/>
              <a:t>Pre-SIG Contents</a:t>
            </a:r>
          </a:p>
          <a:p>
            <a:pPr lvl="1"/>
            <a:r>
              <a:rPr lang="en-US" sz="1600" dirty="0"/>
              <a:t>High Level SIG field structure for EHT</a:t>
            </a:r>
          </a:p>
          <a:p>
            <a:pPr lvl="1"/>
            <a:endParaRPr lang="en-US" sz="16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73B94F-B9ED-8445-B4BE-F12762C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4465E-2B0A-4D96-BA39-EC98956D452B}" type="slidenum">
              <a:rPr lang="en-GB" altLang="en-US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D3B10-5C98-46E5-BF7F-C35BA34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1FF5-33E9-4BBE-B994-35C88E6D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88587-D52C-4930-A2E2-79A921F68071}"/>
              </a:ext>
            </a:extLst>
          </p:cNvPr>
          <p:cNvSpPr/>
          <p:nvPr/>
        </p:nvSpPr>
        <p:spPr bwMode="auto">
          <a:xfrm>
            <a:off x="2498854" y="385465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428FE3-3121-45E3-A4DF-18C1737AE91B}"/>
              </a:ext>
            </a:extLst>
          </p:cNvPr>
          <p:cNvSpPr/>
          <p:nvPr/>
        </p:nvSpPr>
        <p:spPr bwMode="auto">
          <a:xfrm>
            <a:off x="3335763" y="385465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D909B7-C4DF-4D17-B772-0F5853B06F46}"/>
              </a:ext>
            </a:extLst>
          </p:cNvPr>
          <p:cNvSpPr/>
          <p:nvPr/>
        </p:nvSpPr>
        <p:spPr bwMode="auto">
          <a:xfrm>
            <a:off x="4172672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656D56-53CD-4309-AF54-C58183537E0B}"/>
              </a:ext>
            </a:extLst>
          </p:cNvPr>
          <p:cNvSpPr/>
          <p:nvPr/>
        </p:nvSpPr>
        <p:spPr bwMode="auto">
          <a:xfrm>
            <a:off x="6569879" y="385622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 (?)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792B26-B84B-4EF6-856A-45126B60AA74}"/>
              </a:ext>
            </a:extLst>
          </p:cNvPr>
          <p:cNvSpPr/>
          <p:nvPr/>
        </p:nvSpPr>
        <p:spPr bwMode="auto">
          <a:xfrm>
            <a:off x="4774919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23DA4-3FDD-400F-8C43-26D4CDCD534A}"/>
              </a:ext>
            </a:extLst>
          </p:cNvPr>
          <p:cNvSpPr/>
          <p:nvPr/>
        </p:nvSpPr>
        <p:spPr bwMode="auto">
          <a:xfrm>
            <a:off x="5377166" y="384958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76795E-D26E-4D2B-8460-30DC4A70C4C5}"/>
              </a:ext>
            </a:extLst>
          </p:cNvPr>
          <p:cNvCxnSpPr/>
          <p:nvPr/>
        </p:nvCxnSpPr>
        <p:spPr bwMode="auto">
          <a:xfrm>
            <a:off x="5377166" y="4300263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F70507-B849-4CDA-BB08-6B7F04D46217}"/>
              </a:ext>
            </a:extLst>
          </p:cNvPr>
          <p:cNvSpPr txBox="1"/>
          <p:nvPr/>
        </p:nvSpPr>
        <p:spPr>
          <a:xfrm>
            <a:off x="4433922" y="4278473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9E89A3-2E7C-4D39-9DDA-7D39D8BBF924}"/>
              </a:ext>
            </a:extLst>
          </p:cNvPr>
          <p:cNvCxnSpPr/>
          <p:nvPr/>
        </p:nvCxnSpPr>
        <p:spPr bwMode="auto">
          <a:xfrm>
            <a:off x="2498854" y="374737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A33DF3-45CD-4B58-9903-B77B77A15375}"/>
              </a:ext>
            </a:extLst>
          </p:cNvPr>
          <p:cNvSpPr txBox="1"/>
          <p:nvPr/>
        </p:nvSpPr>
        <p:spPr>
          <a:xfrm>
            <a:off x="3192996" y="353433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EF8C-A290-4D54-93AA-6990BD5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F955-4D45-47C2-9D31-C8C054C4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sz="1600" dirty="0"/>
              <a:t>The version independent fields in Pre-SIG carry information that could be </a:t>
            </a:r>
          </a:p>
          <a:p>
            <a:pPr lvl="1"/>
            <a:r>
              <a:rPr lang="en-US" sz="1400" dirty="0"/>
              <a:t>Understood by </a:t>
            </a:r>
            <a:r>
              <a:rPr lang="en-US" sz="1400" dirty="0" err="1"/>
              <a:t>WiFi</a:t>
            </a:r>
            <a:r>
              <a:rPr lang="en-US" sz="1400" dirty="0"/>
              <a:t> devices starting from 11be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WiFi</a:t>
            </a:r>
            <a:r>
              <a:rPr lang="en-US" sz="1200" dirty="0"/>
              <a:t> version identifier starting from 11be</a:t>
            </a:r>
          </a:p>
          <a:p>
            <a:pPr lvl="1"/>
            <a:r>
              <a:rPr lang="en-US" sz="1400" dirty="0"/>
              <a:t>Beneficial to by-standers</a:t>
            </a:r>
          </a:p>
          <a:p>
            <a:pPr lvl="2"/>
            <a:r>
              <a:rPr lang="en-US" sz="1200" dirty="0"/>
              <a:t>E.g., Info about channel occupancy and coexistence (in time/frequency/link direction)</a:t>
            </a:r>
          </a:p>
          <a:p>
            <a:endParaRPr lang="en-US" sz="1600" dirty="0"/>
          </a:p>
          <a:p>
            <a:r>
              <a:rPr lang="en-US" sz="1600" dirty="0"/>
              <a:t>We propose to include the following version-independent fields </a:t>
            </a:r>
          </a:p>
          <a:p>
            <a:pPr lvl="1"/>
            <a:r>
              <a:rPr lang="en-US" sz="1400" dirty="0"/>
              <a:t>Version identifier: 3 bits</a:t>
            </a:r>
          </a:p>
          <a:p>
            <a:pPr lvl="1"/>
            <a:r>
              <a:rPr lang="en-US" sz="1400" dirty="0"/>
              <a:t>PPDU BW and puncturing information: TBD bits</a:t>
            </a:r>
          </a:p>
          <a:p>
            <a:pPr lvl="1"/>
            <a:r>
              <a:rPr lang="en-US" sz="1400" dirty="0"/>
              <a:t>UL/DL: 1 bit</a:t>
            </a:r>
          </a:p>
          <a:p>
            <a:pPr lvl="1"/>
            <a:r>
              <a:rPr lang="en-US" sz="1400" dirty="0"/>
              <a:t>TXOP: &gt;=7 bits</a:t>
            </a:r>
          </a:p>
          <a:p>
            <a:pPr lvl="1"/>
            <a:r>
              <a:rPr lang="en-US" sz="1400" dirty="0"/>
              <a:t>BSS color: &gt;=6 bits</a:t>
            </a:r>
          </a:p>
          <a:p>
            <a:endParaRPr lang="en-US" sz="1600" dirty="0"/>
          </a:p>
          <a:p>
            <a:r>
              <a:rPr lang="en-US" sz="1600" dirty="0"/>
              <a:t>Also propose to carry PPDU type as a version dependent field (present in all PPDU types)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pPr lvl="1"/>
            <a:endParaRPr lang="en-US" sz="14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A5539-56EB-42BB-B5AE-62500566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1F456-40BC-4A9A-B19E-DCF7C39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F29BF7-BD76-4555-9258-36940C00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8378-09D6-466B-8C1D-F258FDDC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227D-D025-46BA-946C-E11D5708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114800"/>
          </a:xfrm>
        </p:spPr>
        <p:txBody>
          <a:bodyPr/>
          <a:lstStyle/>
          <a:p>
            <a:r>
              <a:rPr lang="en-US" sz="2000" dirty="0"/>
              <a:t>Take the following design principles</a:t>
            </a:r>
          </a:p>
          <a:p>
            <a:pPr lvl="1"/>
            <a:r>
              <a:rPr lang="en-US" sz="1800" dirty="0"/>
              <a:t>Minimal additional overhead when compared to 11ax</a:t>
            </a:r>
          </a:p>
          <a:p>
            <a:pPr lvl="1"/>
            <a:r>
              <a:rPr lang="en-US" sz="1800" dirty="0"/>
              <a:t>Borrow as much of the SIG-B design as possible</a:t>
            </a:r>
          </a:p>
          <a:p>
            <a:pPr lvl="1"/>
            <a:endParaRPr lang="en-US" sz="1600" dirty="0"/>
          </a:p>
          <a:p>
            <a:r>
              <a:rPr lang="en-US" sz="2000" dirty="0"/>
              <a:t>Proposal on high level SIG field structure </a:t>
            </a:r>
          </a:p>
          <a:p>
            <a:pPr lvl="1"/>
            <a:r>
              <a:rPr lang="en-US" sz="1600" dirty="0"/>
              <a:t>An EHT PPDU sent to multiple users</a:t>
            </a:r>
            <a:endParaRPr lang="en-US" sz="1400" dirty="0"/>
          </a:p>
          <a:p>
            <a:pPr lvl="2"/>
            <a:r>
              <a:rPr lang="en-US" sz="1600" dirty="0"/>
              <a:t>Propose a variable length, variable MCS EHT-SIG after the 2 symbol pre-SIG</a:t>
            </a:r>
          </a:p>
          <a:p>
            <a:pPr lvl="3"/>
            <a:r>
              <a:rPr lang="en-US" sz="1400" dirty="0"/>
              <a:t>EHT-SIG has a common section and a per-user section</a:t>
            </a:r>
          </a:p>
          <a:p>
            <a:pPr lvl="3"/>
            <a:r>
              <a:rPr lang="en-US" sz="1400" dirty="0"/>
              <a:t>Content channel structure TBD</a:t>
            </a:r>
            <a:endParaRPr lang="en-US" sz="1800" dirty="0"/>
          </a:p>
          <a:p>
            <a:pPr lvl="1"/>
            <a:r>
              <a:rPr lang="en-US" sz="1600" dirty="0"/>
              <a:t>For SU PPDU, we have the following 2 options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Re-use the MU PPDU format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Have a separate SU PPDU format </a:t>
            </a:r>
          </a:p>
          <a:p>
            <a:pPr lvl="3"/>
            <a:r>
              <a:rPr lang="en-US" sz="1200" dirty="0"/>
              <a:t>In this </a:t>
            </a:r>
            <a:r>
              <a:rPr lang="en-US" sz="1200"/>
              <a:t>option, the </a:t>
            </a:r>
            <a:r>
              <a:rPr lang="en-US" sz="1200" dirty="0"/>
              <a:t>EHT-SIG (after 2 symbol pre-SIG) can be just one symbol long and be sent at MCS0</a:t>
            </a:r>
          </a:p>
          <a:p>
            <a:pPr lvl="1"/>
            <a:r>
              <a:rPr lang="en-US" sz="1600" dirty="0"/>
              <a:t>For TB PPDU</a:t>
            </a:r>
          </a:p>
          <a:p>
            <a:pPr lvl="2"/>
            <a:r>
              <a:rPr lang="en-US" sz="1600" dirty="0"/>
              <a:t>Possible to avoid having any EHT-SIG, just pre-SIG maybe enough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703A-8373-4D78-967E-EDDED41F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4C09-5027-43F3-B4F1-C59AD7DE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D3E2A0-E4D1-4502-B24B-27F1DCE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1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6EB-B2A1-4AB7-BEA7-4056438E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to multiple users: SIG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2667-D980-4F90-96FC-37503069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26932"/>
            <a:ext cx="10363200" cy="2277005"/>
          </a:xfrm>
        </p:spPr>
        <p:txBody>
          <a:bodyPr/>
          <a:lstStyle/>
          <a:p>
            <a:r>
              <a:rPr lang="en-US" sz="2000" dirty="0"/>
              <a:t>Divide the EHT-SIG into two sections</a:t>
            </a:r>
          </a:p>
          <a:p>
            <a:pPr lvl="1"/>
            <a:r>
              <a:rPr lang="en-US" sz="1800" dirty="0"/>
              <a:t>EHT-SIG-common and EHT-SIG-per-user</a:t>
            </a:r>
          </a:p>
          <a:p>
            <a:r>
              <a:rPr lang="en-US" sz="2000" dirty="0"/>
              <a:t>EHT SIG is variable length and variable MCS</a:t>
            </a:r>
          </a:p>
          <a:p>
            <a:pPr lvl="1"/>
            <a:r>
              <a:rPr lang="en-US" sz="1800" dirty="0"/>
              <a:t>Just like HE-SIG-B</a:t>
            </a:r>
          </a:p>
          <a:p>
            <a:r>
              <a:rPr lang="en-US" sz="2000" dirty="0"/>
              <a:t>EHT-SIG-common is bigger in size as it needs to accommodate overflow from the 2 symbol pre-SIG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2ABE-5E41-42C0-8031-B6A7BDAB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8EDF-7DA2-4BE4-A3B8-F63DA826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BE56-B35C-44A7-BEAC-6705396DA438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CA00A-A014-44FB-8128-AC44B1E11FC0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34ADA8-8D83-4983-B198-A522D7DF68A2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155A1A-82F0-4C97-B845-5E13AF3AEDEA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DF7CE-0CEB-4E47-A28A-B81BBD624C57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07500-5B2F-4AA7-88A6-7E0A11D29206}"/>
              </a:ext>
            </a:extLst>
          </p:cNvPr>
          <p:cNvSpPr/>
          <p:nvPr/>
        </p:nvSpPr>
        <p:spPr bwMode="auto">
          <a:xfrm>
            <a:off x="6817716" y="3111733"/>
            <a:ext cx="1428432" cy="3531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Common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388486-6AC6-47E7-9F45-48D828D2303D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3920-E86F-4835-95DF-E7D65C74F473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E47EB-CC46-47D4-93E8-DB44DB7743B8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B00A8-8173-4613-8ABD-753E09DC6B47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F0F28-08A1-4E21-AF8D-6E525902286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B62E0-3667-486B-86A1-D17F3C6AF91F}"/>
              </a:ext>
            </a:extLst>
          </p:cNvPr>
          <p:cNvSpPr txBox="1"/>
          <p:nvPr/>
        </p:nvSpPr>
        <p:spPr>
          <a:xfrm>
            <a:off x="1393217" y="1712607"/>
            <a:ext cx="1702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MU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2C8F3-8864-48B3-BA13-638927763B3F}"/>
              </a:ext>
            </a:extLst>
          </p:cNvPr>
          <p:cNvSpPr txBox="1"/>
          <p:nvPr/>
        </p:nvSpPr>
        <p:spPr>
          <a:xfrm>
            <a:off x="793817" y="2957450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PPDU sent</a:t>
            </a:r>
          </a:p>
          <a:p>
            <a:r>
              <a:rPr lang="en-US" dirty="0"/>
              <a:t> to multiple users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419B7B-DEF6-4D76-949E-4DA675F8035D}"/>
              </a:ext>
            </a:extLst>
          </p:cNvPr>
          <p:cNvSpPr/>
          <p:nvPr/>
        </p:nvSpPr>
        <p:spPr bwMode="auto">
          <a:xfrm>
            <a:off x="6409145" y="2473637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1381AE-2A14-44A3-BA29-CD1551EA025E}"/>
              </a:ext>
            </a:extLst>
          </p:cNvPr>
          <p:cNvSpPr txBox="1"/>
          <p:nvPr/>
        </p:nvSpPr>
        <p:spPr>
          <a:xfrm>
            <a:off x="6766023" y="206313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340E10-2846-4446-95B8-9A7CF6E5289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4E502-FAB0-46C3-B23F-4819E4267F6E}"/>
              </a:ext>
            </a:extLst>
          </p:cNvPr>
          <p:cNvCxnSpPr>
            <a:cxnSpLocks/>
          </p:cNvCxnSpPr>
          <p:nvPr/>
        </p:nvCxnSpPr>
        <p:spPr bwMode="auto">
          <a:xfrm>
            <a:off x="8102613" y="2119458"/>
            <a:ext cx="143535" cy="9187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77B2BA7-DE6F-4034-AC99-02A2F46704EE}"/>
              </a:ext>
            </a:extLst>
          </p:cNvPr>
          <p:cNvSpPr/>
          <p:nvPr/>
        </p:nvSpPr>
        <p:spPr bwMode="auto">
          <a:xfrm>
            <a:off x="7337003" y="1776391"/>
            <a:ext cx="752111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Times New Roman" pitchFamily="18" charset="0"/>
              </a:rPr>
              <a:t>HE-SIG-B Common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9EDDDE-F2FE-4627-AECE-6A6BD0FBC6FD}"/>
              </a:ext>
            </a:extLst>
          </p:cNvPr>
          <p:cNvSpPr/>
          <p:nvPr/>
        </p:nvSpPr>
        <p:spPr bwMode="auto">
          <a:xfrm>
            <a:off x="8089114" y="1776391"/>
            <a:ext cx="2397206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HE-SIG-B per-user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CAD05D-C324-4151-8A77-7342ADAD1965}"/>
              </a:ext>
            </a:extLst>
          </p:cNvPr>
          <p:cNvSpPr/>
          <p:nvPr/>
        </p:nvSpPr>
        <p:spPr bwMode="auto">
          <a:xfrm>
            <a:off x="8238150" y="3114991"/>
            <a:ext cx="2397206" cy="34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per-user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5A1BFA9-5972-4DC7-9D60-66CC1FB2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3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4125-AD7C-4A50-9DB4-585DAC64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SU PPDU SIG structure (</a:t>
            </a:r>
            <a:r>
              <a:rPr lang="en-US" dirty="0">
                <a:solidFill>
                  <a:srgbClr val="FF0000"/>
                </a:solidFill>
              </a:rPr>
              <a:t>only if a separate SU PPDU format is desired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8E73-1A98-4346-A928-AF13ADA0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91" y="3698444"/>
            <a:ext cx="10363200" cy="3159556"/>
          </a:xfrm>
        </p:spPr>
        <p:txBody>
          <a:bodyPr/>
          <a:lstStyle/>
          <a:p>
            <a:r>
              <a:rPr lang="en-US" sz="1400" dirty="0"/>
              <a:t>New fields (those not present in 11ax) in EHT SU preamble can be</a:t>
            </a:r>
          </a:p>
          <a:p>
            <a:pPr lvl="1"/>
            <a:r>
              <a:rPr lang="en-US" sz="1200" dirty="0"/>
              <a:t>Universal Fields</a:t>
            </a:r>
          </a:p>
          <a:p>
            <a:pPr lvl="2"/>
            <a:r>
              <a:rPr lang="en-US" sz="1100" dirty="0"/>
              <a:t>Version Identifier ~ 3 bits</a:t>
            </a:r>
          </a:p>
          <a:p>
            <a:pPr lvl="2"/>
            <a:r>
              <a:rPr lang="en-US" sz="1100" dirty="0"/>
              <a:t>Punctured channel info </a:t>
            </a:r>
          </a:p>
          <a:p>
            <a:pPr lvl="2"/>
            <a:r>
              <a:rPr lang="en-US" sz="1100" dirty="0"/>
              <a:t>More bits in BSS Color, </a:t>
            </a:r>
            <a:r>
              <a:rPr lang="en-US" sz="1100" dirty="0" err="1"/>
              <a:t>TxOP</a:t>
            </a:r>
            <a:r>
              <a:rPr lang="en-US" sz="1100" dirty="0"/>
              <a:t>, BW (if needed)</a:t>
            </a:r>
          </a:p>
          <a:p>
            <a:pPr lvl="1"/>
            <a:r>
              <a:rPr lang="en-US" sz="1200" dirty="0"/>
              <a:t>Version dependent fields</a:t>
            </a:r>
          </a:p>
          <a:p>
            <a:pPr lvl="2"/>
            <a:r>
              <a:rPr lang="en-US" sz="1100" dirty="0"/>
              <a:t>PPDU type ~ 2 bits</a:t>
            </a:r>
          </a:p>
          <a:p>
            <a:pPr lvl="2"/>
            <a:r>
              <a:rPr lang="en-US" sz="1100" dirty="0"/>
              <a:t>New feature bits</a:t>
            </a:r>
          </a:p>
          <a:p>
            <a:r>
              <a:rPr lang="en-US" sz="1400" dirty="0"/>
              <a:t>2 symbol Pre-SIG not enough to accommodate new fields and the 11ax-SIG-A-like information</a:t>
            </a:r>
          </a:p>
          <a:p>
            <a:r>
              <a:rPr lang="en-US" sz="1400" dirty="0"/>
              <a:t>Need an additional EHT-SIG symbol  to accommodate the overflow from the 2 symbol pre-SIG </a:t>
            </a:r>
          </a:p>
          <a:p>
            <a:pPr lvl="1"/>
            <a:r>
              <a:rPr lang="en-US" sz="1200" dirty="0"/>
              <a:t>Can be MCS0</a:t>
            </a:r>
          </a:p>
          <a:p>
            <a:pPr lvl="1"/>
            <a:r>
              <a:rPr lang="en-US" sz="1200" dirty="0"/>
              <a:t>One symbol provides 16 more bits (after removing 6 bits tail and 4 bit CRC) which should be enough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265AC-83BC-48DB-90E5-979C748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F2A48-7AF4-4912-9B62-AB9A222F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EAF53-CAEE-4F31-9534-75FCF31D9527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D6FEF-E935-40C8-9E54-AE980B430027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4810A-3586-48F8-AA04-0F43DCE790F9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4383-911E-4F49-9E38-D87D73E49A5F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43F5F-A716-4335-81C1-EEE65C9407C5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834E8-5906-4E99-A605-BC7DA199D16D}"/>
              </a:ext>
            </a:extLst>
          </p:cNvPr>
          <p:cNvSpPr/>
          <p:nvPr/>
        </p:nvSpPr>
        <p:spPr bwMode="auto">
          <a:xfrm>
            <a:off x="6817716" y="3111734"/>
            <a:ext cx="693903" cy="3563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7E6826-8FF6-40EA-88FE-13D8070E8B6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9BB3F-C533-45B9-8AAD-C9F74DA6E7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5505F3-C78A-43A0-A5E2-6E5F3589484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AA4499-AF2C-45A8-82B0-B04C61D85F94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4DA5E-9074-4151-9AFD-0F1DF392747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A855D-0885-4D22-B6E9-0B53DDF8257E}"/>
              </a:ext>
            </a:extLst>
          </p:cNvPr>
          <p:cNvSpPr txBox="1"/>
          <p:nvPr/>
        </p:nvSpPr>
        <p:spPr>
          <a:xfrm>
            <a:off x="1393217" y="1712607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SU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4DBE67-3B57-4510-AD9E-2001194322ED}"/>
              </a:ext>
            </a:extLst>
          </p:cNvPr>
          <p:cNvSpPr txBox="1"/>
          <p:nvPr/>
        </p:nvSpPr>
        <p:spPr>
          <a:xfrm>
            <a:off x="658750" y="3083922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SU PPDU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479DB3-7E21-4156-ADE2-4CD2BE6ED647}"/>
              </a:ext>
            </a:extLst>
          </p:cNvPr>
          <p:cNvSpPr/>
          <p:nvPr/>
        </p:nvSpPr>
        <p:spPr bwMode="auto">
          <a:xfrm>
            <a:off x="6025906" y="2388536"/>
            <a:ext cx="1192713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9F8C35-E0E2-4661-9A23-1C32812DC210}"/>
              </a:ext>
            </a:extLst>
          </p:cNvPr>
          <p:cNvSpPr txBox="1"/>
          <p:nvPr/>
        </p:nvSpPr>
        <p:spPr>
          <a:xfrm>
            <a:off x="6471339" y="198624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9484DA-C8FB-4904-8611-679E5070F5E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F8504A-B5C6-4423-BA98-D6A56247A4B5}"/>
              </a:ext>
            </a:extLst>
          </p:cNvPr>
          <p:cNvCxnSpPr>
            <a:cxnSpLocks/>
          </p:cNvCxnSpPr>
          <p:nvPr/>
        </p:nvCxnSpPr>
        <p:spPr bwMode="auto">
          <a:xfrm>
            <a:off x="7337003" y="2164801"/>
            <a:ext cx="174616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C249FB-04C8-4D89-A121-42B68E610C35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3AE7893-3CCA-44AE-A88D-8BEB9CE0F2AF}"/>
              </a:ext>
            </a:extLst>
          </p:cNvPr>
          <p:cNvCxnSpPr>
            <a:cxnSpLocks/>
          </p:cNvCxnSpPr>
          <p:nvPr/>
        </p:nvCxnSpPr>
        <p:spPr bwMode="auto">
          <a:xfrm>
            <a:off x="7670266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E172229-4623-464E-8E0F-980C92C0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1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DCD2-2E4C-4D99-B12B-CB93487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4F912-D17E-4976-991D-277AE7F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63094"/>
            <a:ext cx="10363200" cy="2379662"/>
          </a:xfrm>
        </p:spPr>
        <p:txBody>
          <a:bodyPr/>
          <a:lstStyle/>
          <a:p>
            <a:r>
              <a:rPr lang="en-US" sz="1600" dirty="0"/>
              <a:t>Recall that in HE-SIG-A in HE TB PPDU </a:t>
            </a:r>
          </a:p>
          <a:p>
            <a:pPr lvl="1"/>
            <a:r>
              <a:rPr lang="en-US" sz="1400" dirty="0"/>
              <a:t>We had a lot of reserved bits (9  which were copied from trigger frame and 1 more)</a:t>
            </a:r>
          </a:p>
          <a:p>
            <a:endParaRPr lang="en-US" sz="1600" dirty="0"/>
          </a:p>
          <a:p>
            <a:r>
              <a:rPr lang="en-US" sz="1600" dirty="0"/>
              <a:t>Bottom line: For TB PPDU, have a lot of free bits to accommodate any new fields of EHT</a:t>
            </a:r>
          </a:p>
          <a:p>
            <a:pPr lvl="1"/>
            <a:r>
              <a:rPr lang="en-US" sz="1400" dirty="0"/>
              <a:t>No new SIG symbol is needed</a:t>
            </a:r>
            <a:r>
              <a:rPr lang="en-US" sz="1400" dirty="0">
                <a:sym typeface="Wingdings" panose="05000000000000000000" pitchFamily="2" charset="2"/>
              </a:rPr>
              <a:t> Can keep the same preamble overhead as 11ax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FAD08-DA00-4250-8F92-E31F258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94A7F-B15E-49DA-8E1A-BA9C9948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4C733-100E-4269-B230-EC6D6B5265CD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8DB56-E2B0-4139-BFF9-6865E770FBBA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CDC0B-0632-4F4E-82AB-CBF0A94EFB0A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DC6F8-0C55-403C-9814-8967F9579D3B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1D163-9B29-4B8D-A687-6FA2EA6D0D18}"/>
              </a:ext>
            </a:extLst>
          </p:cNvPr>
          <p:cNvSpPr/>
          <p:nvPr/>
        </p:nvSpPr>
        <p:spPr bwMode="auto">
          <a:xfrm>
            <a:off x="5625003" y="3116368"/>
            <a:ext cx="1404454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A1AF3E-C520-464A-8C34-CDFE58528C7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1DC1D-C7D0-4D77-9435-84C4C06098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2DE37-72EA-47CD-B4A7-D55126C2AED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F22C2-D30A-48EB-97D5-17B7ABE51D30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ED398-D467-4834-A578-32E364551E0F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7C0C3-64CE-49B4-ACBC-55E57A95E7DF}"/>
              </a:ext>
            </a:extLst>
          </p:cNvPr>
          <p:cNvSpPr txBox="1"/>
          <p:nvPr/>
        </p:nvSpPr>
        <p:spPr>
          <a:xfrm>
            <a:off x="1393217" y="1712607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2B546-CF58-43F8-A4E1-542EE2D32FB9}"/>
              </a:ext>
            </a:extLst>
          </p:cNvPr>
          <p:cNvSpPr txBox="1"/>
          <p:nvPr/>
        </p:nvSpPr>
        <p:spPr>
          <a:xfrm>
            <a:off x="658750" y="3083922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TB PPDU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532DC8-F311-4739-83E9-9CA88A80CFEC}"/>
              </a:ext>
            </a:extLst>
          </p:cNvPr>
          <p:cNvSpPr/>
          <p:nvPr/>
        </p:nvSpPr>
        <p:spPr bwMode="auto">
          <a:xfrm>
            <a:off x="5836744" y="2545082"/>
            <a:ext cx="1192713" cy="526628"/>
          </a:xfrm>
          <a:prstGeom prst="ellipse">
            <a:avLst/>
          </a:prstGeom>
          <a:solidFill>
            <a:srgbClr val="E1AD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bits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5B18FE-9CF9-473B-A9EB-AF52E3EB4843}"/>
              </a:ext>
            </a:extLst>
          </p:cNvPr>
          <p:cNvSpPr/>
          <p:nvPr/>
        </p:nvSpPr>
        <p:spPr bwMode="auto">
          <a:xfrm>
            <a:off x="6307653" y="2188592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BBBEE-5F79-4B13-922B-86A87E01C207}"/>
              </a:ext>
            </a:extLst>
          </p:cNvPr>
          <p:cNvSpPr txBox="1"/>
          <p:nvPr/>
        </p:nvSpPr>
        <p:spPr>
          <a:xfrm>
            <a:off x="5917804" y="22281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934B92-865A-4392-AB1B-21708AFFA996}"/>
              </a:ext>
            </a:extLst>
          </p:cNvPr>
          <p:cNvSpPr txBox="1"/>
          <p:nvPr/>
        </p:nvSpPr>
        <p:spPr>
          <a:xfrm>
            <a:off x="6175348" y="201984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F537DA-0C8B-49BF-80CE-323FD255816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CEF966-D057-4FC5-9FFA-A253925D469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23831" y="2164801"/>
            <a:ext cx="313172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897808-BB4B-4335-BA8C-CC5A321875AB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57C9EA-7B8D-48A3-8067-44AC77BACFDE}"/>
              </a:ext>
            </a:extLst>
          </p:cNvPr>
          <p:cNvCxnSpPr>
            <a:cxnSpLocks/>
          </p:cNvCxnSpPr>
          <p:nvPr/>
        </p:nvCxnSpPr>
        <p:spPr bwMode="auto">
          <a:xfrm>
            <a:off x="7220587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299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1E4C-5BBD-4727-A537-4D979E7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742-526A-4EFC-B527-241A8E9E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for EHT preamble design</a:t>
            </a:r>
          </a:p>
          <a:p>
            <a:pPr lvl="1"/>
            <a:r>
              <a:rPr lang="en-US" dirty="0"/>
              <a:t>Pre-SIG contents</a:t>
            </a:r>
          </a:p>
          <a:p>
            <a:pPr lvl="1"/>
            <a:r>
              <a:rPr lang="en-US" dirty="0"/>
              <a:t>EHT-SIG after Pre-SIG</a:t>
            </a:r>
          </a:p>
          <a:p>
            <a:pPr lvl="2"/>
            <a:r>
              <a:rPr lang="en-US" dirty="0"/>
              <a:t>Variable length and variable MCS in case of an EHT PPDU sent to multiple users</a:t>
            </a:r>
          </a:p>
          <a:p>
            <a:pPr lvl="3"/>
            <a:r>
              <a:rPr lang="en-US" dirty="0"/>
              <a:t>Split into common and per-user sections like HE-SIG-B</a:t>
            </a:r>
          </a:p>
          <a:p>
            <a:pPr lvl="2"/>
            <a:r>
              <a:rPr lang="en-US" dirty="0"/>
              <a:t>One symbol at MCS0, for the SU PPDU if a separate SU PPDU format is needed</a:t>
            </a:r>
          </a:p>
          <a:p>
            <a:pPr lvl="2"/>
            <a:r>
              <a:rPr lang="en-US" dirty="0"/>
              <a:t>May not be needed for the TB PPDU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0EB8-F4B8-4A23-99B2-3F0190B7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DBA4D-3CE5-4FCC-9E69-4332030F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DF9D8-3C34-4678-8ABE-C3B4CCEC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C6AE-C954-4A3C-BFA5-5DCF0D1C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654D-B428-4F85-85F8-37A79E56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including the following version independent fields in pre-SIG?</a:t>
            </a:r>
          </a:p>
          <a:p>
            <a:pPr lvl="1"/>
            <a:r>
              <a:rPr lang="en-US" dirty="0"/>
              <a:t>TXOP: &gt;=7 bits</a:t>
            </a:r>
          </a:p>
          <a:p>
            <a:pPr lvl="1"/>
            <a:r>
              <a:rPr lang="en-US" dirty="0"/>
              <a:t>BSS color: &gt;=6 bits</a:t>
            </a:r>
          </a:p>
          <a:p>
            <a:pPr lvl="1"/>
            <a:r>
              <a:rPr lang="en-US" dirty="0"/>
              <a:t>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UL/DL: 1 bit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9B5D9-D638-4EDD-86D1-686CA574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75C1E-EA11-4171-93B8-91ED8DF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94738-6029-42FE-BB94-F33DA881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9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2017_Qualcomm_4x3_Corporate_External_Template_12.19.2017_D</Template>
  <TotalTime>68543</TotalTime>
  <Words>991</Words>
  <Application>Microsoft Office PowerPoint</Application>
  <PresentationFormat>Widescreen</PresentationFormat>
  <Paragraphs>207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Qualcomm Office Regular</vt:lpstr>
      <vt:lpstr>Qualcomm Regular</vt:lpstr>
      <vt:lpstr>Times New Roman</vt:lpstr>
      <vt:lpstr>802-11-Submission</vt:lpstr>
      <vt:lpstr>Further Ideas on EHT Preamble Design</vt:lpstr>
      <vt:lpstr>Introduction</vt:lpstr>
      <vt:lpstr>Pre-SIG Contents</vt:lpstr>
      <vt:lpstr>EHT SIG High Level Design</vt:lpstr>
      <vt:lpstr>EHT PPDU to multiple users: SIG Structure </vt:lpstr>
      <vt:lpstr>EHT SU PPDU SIG structure (only if a separate SU PPDU format is desired)</vt:lpstr>
      <vt:lpstr>EHT TB PPDU structure</vt:lpstr>
      <vt:lpstr>Summary</vt:lpstr>
      <vt:lpstr>Straw-poll 1</vt:lpstr>
      <vt:lpstr>Straw-poll 2</vt:lpstr>
      <vt:lpstr>Straw-poll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Vermani</dc:creator>
  <cp:lastModifiedBy>Sameer Vermani</cp:lastModifiedBy>
  <cp:revision>497</cp:revision>
  <dcterms:created xsi:type="dcterms:W3CDTF">2019-04-24T18:12:20Z</dcterms:created>
  <dcterms:modified xsi:type="dcterms:W3CDTF">2019-11-08T19:08:13Z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-394498009</vt:i4>
  </property>
  <property fmtid="{D5CDD505-2E9C-101B-9397-08002B2CF9AE}" pid="3" name="_NewReviewCycle">
    <vt:lpwstr/>
  </property>
  <property fmtid="{D5CDD505-2E9C-101B-9397-08002B2CF9AE}" pid="4" name="_EmailSubject">
    <vt:lpwstr>Agenda of Syzygy PHY System meeting with QCT on 5/7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</Properties>
</file>