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902" r:id="rId6"/>
    <p:sldId id="907" r:id="rId7"/>
    <p:sldId id="868" r:id="rId8"/>
    <p:sldId id="903" r:id="rId9"/>
    <p:sldId id="905" r:id="rId10"/>
    <p:sldId id="1388" r:id="rId11"/>
    <p:sldId id="1372" r:id="rId12"/>
    <p:sldId id="1374" r:id="rId13"/>
    <p:sldId id="1379" r:id="rId14"/>
    <p:sldId id="1387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74F2C6-370E-4B60-88C8-CE3B5637B137}" v="32" dt="2019-11-05T00:44:36.9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3" autoAdjust="0"/>
    <p:restoredTop sz="94764" autoAdjust="0"/>
  </p:normalViewPr>
  <p:slideViewPr>
    <p:cSldViewPr>
      <p:cViewPr varScale="1">
        <p:scale>
          <a:sx n="68" d="100"/>
          <a:sy n="68" d="100"/>
        </p:scale>
        <p:origin x="1234" y="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802.11-19/1869r0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8520" y="294501"/>
            <a:ext cx="21595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November, 2019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70373" y="6487632"/>
            <a:ext cx="13640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/>
              <a:t>Bin Tian (Qualcomm)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Preamble Puncturing and RU Aggregation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10B1069-0D98-414F-900C-2B9F8501A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226651"/>
              </p:ext>
            </p:extLst>
          </p:nvPr>
        </p:nvGraphicFramePr>
        <p:xfrm>
          <a:off x="1152525" y="2998720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87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3206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3397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For one PSDU, do you support in 11be to use one LDPC encoder?</a:t>
            </a:r>
          </a:p>
          <a:p>
            <a:pPr lvl="1"/>
            <a:r>
              <a:rPr lang="en-US" dirty="0"/>
              <a:t>Note: Multiple modulations for one PSDU is TBD. This SP only applies to the single modulation per PSDU case. 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</p:spTree>
    <p:extLst>
      <p:ext uri="{BB962C8B-B14F-4D97-AF65-F5344CB8AC3E}">
        <p14:creationId xmlns:p14="http://schemas.microsoft.com/office/powerpoint/2010/main" val="4095604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1916832"/>
            <a:ext cx="7772400" cy="4114800"/>
          </a:xfrm>
        </p:spPr>
        <p:txBody>
          <a:bodyPr/>
          <a:lstStyle/>
          <a:p>
            <a:r>
              <a:rPr lang="en-US" dirty="0"/>
              <a:t>[1] </a:t>
            </a:r>
            <a:r>
              <a:rPr lang="en-US" dirty="0" err="1"/>
              <a:t>Jianhan</a:t>
            </a:r>
            <a:r>
              <a:rPr lang="en-US" dirty="0"/>
              <a:t> Liu, et. al., “Enhanced Resource Allocation Schemes for 11be”, IEEE 802.11-19/1126r0</a:t>
            </a:r>
          </a:p>
          <a:p>
            <a:r>
              <a:rPr lang="en-US" dirty="0"/>
              <a:t>[2] “Specification Framework for </a:t>
            </a:r>
            <a:r>
              <a:rPr lang="en-US" dirty="0" err="1"/>
              <a:t>TGbe</a:t>
            </a:r>
            <a:r>
              <a:rPr lang="en-US" dirty="0"/>
              <a:t>”, IEEE 802.11-19/1262r4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</p:spTree>
    <p:extLst>
      <p:ext uri="{BB962C8B-B14F-4D97-AF65-F5344CB8AC3E}">
        <p14:creationId xmlns:p14="http://schemas.microsoft.com/office/powerpoint/2010/main" val="398904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20688"/>
            <a:ext cx="7772400" cy="87836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Introduction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6C77222-AB5C-4DC9-A284-21E939B197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43691" y="1412776"/>
                <a:ext cx="8376781" cy="4961384"/>
              </a:xfrm>
            </p:spPr>
            <p:txBody>
              <a:bodyPr/>
              <a:lstStyle/>
              <a:p>
                <a:r>
                  <a:rPr lang="en-US" sz="2000" dirty="0"/>
                  <a:t>Preamble puncturing is an important feature to 11be, especially for 6GHz band</a:t>
                </a:r>
              </a:p>
              <a:p>
                <a:pPr lvl="1"/>
                <a:r>
                  <a:rPr lang="en-US" sz="1800" dirty="0"/>
                  <a:t>Due to the presence of incumbent technologies in 6GHz band, contiguous wide channel bandwidth like 160/320MHz may not be available   </a:t>
                </a:r>
              </a:p>
              <a:p>
                <a:r>
                  <a:rPr lang="en-US" sz="2000" dirty="0"/>
                  <a:t>11ax introduces preamble puncturing mode which allows non-primary 20 MHz channels to be zeroed out in </a:t>
                </a:r>
                <a14:m>
                  <m:oMath xmlns:m="http://schemas.openxmlformats.org/officeDocument/2006/math">
                    <m:r>
                      <a:rPr lang="en-US" sz="2000" b="0" i="1">
                        <a:latin typeface="Cambria Math" panose="02040503050406030204" pitchFamily="18" charset="0"/>
                      </a:rPr>
                      <m:t>≥80 </m:t>
                    </m:r>
                  </m:oMath>
                </a14:m>
                <a:r>
                  <a:rPr lang="en-US" sz="2000" dirty="0"/>
                  <a:t>MHz bandwidth transmissions</a:t>
                </a:r>
              </a:p>
              <a:p>
                <a:pPr lvl="1"/>
                <a:r>
                  <a:rPr lang="en-US" sz="1800" dirty="0"/>
                  <a:t>Only specified for OFDMA operation using MU PPDU  </a:t>
                </a:r>
              </a:p>
              <a:p>
                <a:pPr lvl="1"/>
                <a:r>
                  <a:rPr lang="en-US" sz="1800" dirty="0"/>
                  <a:t>UL preamble puncturing naturally done using HE TB PPDU</a:t>
                </a:r>
              </a:p>
              <a:p>
                <a:r>
                  <a:rPr lang="en-US" sz="2000" dirty="0"/>
                  <a:t>11be needs to extend the preamble puncturing to SU and non-OFDMA transmission</a:t>
                </a:r>
              </a:p>
              <a:p>
                <a:pPr lvl="1"/>
                <a:r>
                  <a:rPr lang="en-US" sz="1800" dirty="0"/>
                  <a:t>RU aggregation can be used to support preamble puncturing</a:t>
                </a:r>
              </a:p>
              <a:p>
                <a:pPr lvl="2"/>
                <a:r>
                  <a:rPr lang="en-US" sz="1600" dirty="0"/>
                  <a:t>More than one RU around the punctured channel(s)l can be assigned to a single STA in 11be as proposed in [1]</a:t>
                </a:r>
              </a:p>
              <a:p>
                <a:pPr lvl="1"/>
                <a:r>
                  <a:rPr lang="en-US" sz="1800" dirty="0"/>
                  <a:t>RU aggregation scheme needs to be defined</a:t>
                </a:r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6C77222-AB5C-4DC9-A284-21E939B197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3691" y="1412776"/>
                <a:ext cx="8376781" cy="4961384"/>
              </a:xfrm>
              <a:blipFill>
                <a:blip r:embed="rId2"/>
                <a:stretch>
                  <a:fillRect l="-655" t="-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938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89BA8-0814-44DC-B2E4-115D80F9E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457200"/>
            <a:ext cx="7772400" cy="1066800"/>
          </a:xfrm>
        </p:spPr>
        <p:txBody>
          <a:bodyPr/>
          <a:lstStyle/>
          <a:p>
            <a:r>
              <a:rPr lang="en-US" dirty="0"/>
              <a:t>Preamble Puncturing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888AB-5953-4618-AE40-D55A88EC7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524000"/>
            <a:ext cx="7772400" cy="4114800"/>
          </a:xfrm>
        </p:spPr>
        <p:txBody>
          <a:bodyPr/>
          <a:lstStyle/>
          <a:p>
            <a:r>
              <a:rPr lang="en-US" sz="2000" dirty="0"/>
              <a:t>Two factors determines the preamble puncture resolution</a:t>
            </a:r>
          </a:p>
          <a:p>
            <a:pPr lvl="1"/>
            <a:r>
              <a:rPr lang="en-US" sz="1800" dirty="0"/>
              <a:t>Minimum CCA BW</a:t>
            </a:r>
          </a:p>
          <a:p>
            <a:pPr lvl="2"/>
            <a:r>
              <a:rPr lang="en-US" sz="1600" dirty="0"/>
              <a:t>Minimum 20 MHz CCA BW has been used in 11a/g/n/ac/ax</a:t>
            </a:r>
          </a:p>
          <a:p>
            <a:pPr lvl="2"/>
            <a:r>
              <a:rPr lang="en-US" sz="1600" dirty="0"/>
              <a:t>&lt;20MHz CCA capability requires more complexity (hardware filter etc.)</a:t>
            </a:r>
          </a:p>
          <a:p>
            <a:pPr lvl="1"/>
            <a:r>
              <a:rPr lang="en-US" sz="1800" dirty="0"/>
              <a:t>Preamble BW</a:t>
            </a:r>
          </a:p>
          <a:p>
            <a:pPr lvl="2"/>
            <a:r>
              <a:rPr lang="en-US" sz="1600" dirty="0"/>
              <a:t>Also 20MHz based preamble structure in 11a/g/n/ac/ax</a:t>
            </a:r>
          </a:p>
          <a:p>
            <a:pPr lvl="2"/>
            <a:r>
              <a:rPr lang="en-US" sz="1600" dirty="0"/>
              <a:t>Introducing &lt;20MHz preamble in 11be will have coexistence issue with legacy devices</a:t>
            </a:r>
          </a:p>
          <a:p>
            <a:pPr marL="857250" lvl="2" indent="0">
              <a:buNone/>
            </a:pPr>
            <a:endParaRPr lang="en-US" sz="1600" dirty="0"/>
          </a:p>
          <a:p>
            <a:r>
              <a:rPr lang="en-US" sz="2000" dirty="0"/>
              <a:t>For 11be, we suggest</a:t>
            </a:r>
          </a:p>
          <a:p>
            <a:pPr lvl="1"/>
            <a:r>
              <a:rPr lang="en-US" sz="1800" dirty="0"/>
              <a:t>20MHz minimum CCA BW resolution</a:t>
            </a:r>
          </a:p>
          <a:p>
            <a:pPr lvl="1"/>
            <a:r>
              <a:rPr lang="en-US" sz="1800" dirty="0"/>
              <a:t>20MHz preamble puncturing resolution</a:t>
            </a:r>
          </a:p>
          <a:p>
            <a:pPr lvl="1"/>
            <a:r>
              <a:rPr lang="en-US" sz="1800" dirty="0"/>
              <a:t>For SU and non-OFDMA preamble puncturing, the minimum RU size assigned to a STA is RU242</a:t>
            </a:r>
          </a:p>
          <a:p>
            <a:pPr marL="857250" lvl="2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482D5F-3DFF-4201-8E3D-9E56C21F9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2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606422"/>
            <a:ext cx="8312596" cy="87836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Different RU Aggregation Options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691" y="1628800"/>
            <a:ext cx="8376781" cy="4745360"/>
          </a:xfrm>
        </p:spPr>
        <p:txBody>
          <a:bodyPr/>
          <a:lstStyle/>
          <a:p>
            <a:r>
              <a:rPr lang="en-US" b="1" dirty="0"/>
              <a:t>Option 1: Multiple PSDUs</a:t>
            </a:r>
          </a:p>
          <a:p>
            <a:pPr lvl="1"/>
            <a:r>
              <a:rPr lang="en-US" sz="1800" dirty="0"/>
              <a:t>For each single STA, MAC sends multiple PSDUs to PHY and each PSDU corresponds to one RU</a:t>
            </a:r>
          </a:p>
          <a:p>
            <a:pPr lvl="1"/>
            <a:r>
              <a:rPr lang="en-US" sz="1800" dirty="0"/>
              <a:t>From PHY point of view, essentially the same as in DL OFDMA except one STA assigned with multiple RUs </a:t>
            </a:r>
          </a:p>
          <a:p>
            <a:pPr lvl="1"/>
            <a:r>
              <a:rPr lang="en-US" sz="1800" dirty="0"/>
              <a:t>MAC needs to handle additional complexity</a:t>
            </a:r>
          </a:p>
          <a:p>
            <a:r>
              <a:rPr lang="en-US" dirty="0"/>
              <a:t>Option 2: Single PSDU +  pre-encoding parsing</a:t>
            </a:r>
          </a:p>
          <a:p>
            <a:pPr lvl="1"/>
            <a:r>
              <a:rPr lang="en-US" sz="1800" dirty="0"/>
              <a:t>For each STA, MAC sends one PSDU to PHY and PHY distributes the bits for multiple RUs before encoding</a:t>
            </a:r>
          </a:p>
          <a:p>
            <a:r>
              <a:rPr lang="en-US" b="1" dirty="0"/>
              <a:t>Option 3:  Single PSDU + post-encoding parsing </a:t>
            </a:r>
          </a:p>
          <a:p>
            <a:pPr lvl="1"/>
            <a:r>
              <a:rPr lang="en-US" sz="1800" dirty="0"/>
              <a:t>For each STA, MAC sends one PSDU to PHY and PHY distributes the bits for multiple RUs after encoding</a:t>
            </a:r>
          </a:p>
          <a:p>
            <a:endParaRPr lang="en-US" b="1" dirty="0"/>
          </a:p>
          <a:p>
            <a:pPr marL="857250" lvl="2" indent="0"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485" y="750438"/>
            <a:ext cx="8312596" cy="87836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Option 2: Single PSDU with Pre-encoding Parsing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609" y="1730053"/>
            <a:ext cx="8376781" cy="4745360"/>
          </a:xfrm>
        </p:spPr>
        <p:txBody>
          <a:bodyPr/>
          <a:lstStyle/>
          <a:p>
            <a:r>
              <a:rPr lang="en-US" dirty="0"/>
              <a:t>Pre-encoding parsing plus separate encoding for each RU</a:t>
            </a:r>
          </a:p>
          <a:p>
            <a:pPr lvl="1"/>
            <a:r>
              <a:rPr lang="en-US" sz="1800" dirty="0"/>
              <a:t>Pre-encoding parser already exists for BCC. Needs to be expanded to LDPC code and deal with different RU sizes</a:t>
            </a:r>
            <a:endParaRPr lang="en-US" sz="1600" dirty="0"/>
          </a:p>
          <a:p>
            <a:pPr lvl="1"/>
            <a:r>
              <a:rPr lang="en-US" sz="1800" dirty="0"/>
              <a:t>One PSDU, multiple encoders</a:t>
            </a:r>
          </a:p>
          <a:p>
            <a:pPr lvl="2"/>
            <a:r>
              <a:rPr lang="en-US" sz="1600" dirty="0"/>
              <a:t>PSDU receive performance is bottlenecked by the worst RU</a:t>
            </a:r>
          </a:p>
          <a:p>
            <a:pPr lvl="2"/>
            <a:r>
              <a:rPr lang="en-US" sz="1600" dirty="0"/>
              <a:t>No frequency diversity among RUs due to separated encoding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B782961-2774-40BB-9A56-EEB7C3763C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23988" y="3573016"/>
          <a:ext cx="5842000" cy="211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11349806" imgH="4078975" progId="Visio.Drawing.11">
                  <p:embed/>
                </p:oleObj>
              </mc:Choice>
              <mc:Fallback>
                <p:oleObj name="Visio" r:id="rId3" imgW="11349806" imgH="4078975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3B782961-2774-40BB-9A56-EEB7C3763C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3988" y="3573016"/>
                        <a:ext cx="5842000" cy="2116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7492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702" y="851447"/>
            <a:ext cx="8312596" cy="87836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Option 3: Single PSDU with Post-encoding Parsing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988840"/>
            <a:ext cx="8376781" cy="4745360"/>
          </a:xfrm>
        </p:spPr>
        <p:txBody>
          <a:bodyPr/>
          <a:lstStyle/>
          <a:p>
            <a:r>
              <a:rPr lang="en-US" dirty="0"/>
              <a:t>Joint encoding plus post-encoding parsing</a:t>
            </a:r>
          </a:p>
          <a:p>
            <a:pPr lvl="1"/>
            <a:r>
              <a:rPr lang="en-US" sz="1800" dirty="0"/>
              <a:t>More align with existing PHY processing flow except to expand the segment parser to RU/Segment parser</a:t>
            </a:r>
          </a:p>
          <a:p>
            <a:pPr lvl="1"/>
            <a:r>
              <a:rPr lang="en-US" sz="1800" dirty="0"/>
              <a:t>One PSDU one encoder</a:t>
            </a:r>
          </a:p>
          <a:p>
            <a:pPr lvl="2"/>
            <a:r>
              <a:rPr lang="en-US" sz="1600" dirty="0"/>
              <a:t>Better performance with joint encoding</a:t>
            </a:r>
          </a:p>
          <a:p>
            <a:pPr lvl="1"/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9554DA7-5C23-4B04-9B9D-2DE9D203A6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450679"/>
              </p:ext>
            </p:extLst>
          </p:nvPr>
        </p:nvGraphicFramePr>
        <p:xfrm>
          <a:off x="1905000" y="3665538"/>
          <a:ext cx="5453063" cy="208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3" imgW="12722293" imgH="4148381" progId="Visio.Drawing.11">
                  <p:embed/>
                </p:oleObj>
              </mc:Choice>
              <mc:Fallback>
                <p:oleObj name="Visio" r:id="rId3" imgW="12722293" imgH="4148381" progId="Visio.Drawing.11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9554DA7-5C23-4B04-9B9D-2DE9D203A6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3665538"/>
                        <a:ext cx="5453063" cy="2084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1896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06847-1C83-46C9-9E35-24246DBBF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07603"/>
            <a:ext cx="7772400" cy="1066800"/>
          </a:xfrm>
        </p:spPr>
        <p:txBody>
          <a:bodyPr/>
          <a:lstStyle/>
          <a:p>
            <a:r>
              <a:rPr lang="en-US" dirty="0"/>
              <a:t>Discussions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80300-ADB6-431C-9AE1-2CE51E278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3"/>
            <a:ext cx="7990656" cy="5173191"/>
          </a:xfrm>
        </p:spPr>
        <p:txBody>
          <a:bodyPr/>
          <a:lstStyle/>
          <a:p>
            <a:r>
              <a:rPr lang="en-US" dirty="0"/>
              <a:t>Three options of RU aggregation schemes are proposed.  Option 1 is mainly MAC solution while Option 2 to 3 are PHY solutions</a:t>
            </a:r>
          </a:p>
          <a:p>
            <a:endParaRPr lang="en-US" dirty="0"/>
          </a:p>
          <a:p>
            <a:r>
              <a:rPr lang="en-US" dirty="0"/>
              <a:t>Option 3, single PSDU with post-encoding parsing, is preferred due to its better performance from joint encoding and straightforward implementation, which is more aligned with existing structure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Some restrictions on the supported RU aggregation combinations needs to considered to balance the performance and implementation/ testing complexity </a:t>
            </a:r>
          </a:p>
          <a:p>
            <a:pPr marL="0" indent="0">
              <a:buNone/>
            </a:pPr>
            <a:endParaRPr lang="en-US" sz="1600" dirty="0"/>
          </a:p>
          <a:p>
            <a:endParaRPr lang="en-US" dirty="0"/>
          </a:p>
          <a:p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1487A4-5DCE-47B8-A38A-CCFD65EA8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8352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Do you support in 11be</a:t>
            </a:r>
          </a:p>
          <a:p>
            <a:pPr lvl="1"/>
            <a:r>
              <a:rPr lang="en-US" dirty="0"/>
              <a:t>CCA minimum BW resolution is 20MHz </a:t>
            </a:r>
          </a:p>
          <a:p>
            <a:pPr lvl="1"/>
            <a:r>
              <a:rPr lang="en-US" dirty="0"/>
              <a:t>Preamble puncturing resolution is 20MHz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185670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Do you support one PSDU per STA for single link in 11be?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61039018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B5B2B2-1592-4202-821D-CE276CC69F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50F2E2-02A2-41B8-BE8F-7B4472F36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C5EB2F6-C6D0-4E31-9544-2A590DCDD12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59687</TotalTime>
  <Words>686</Words>
  <Application>Microsoft Office PowerPoint</Application>
  <PresentationFormat>On-screen Show (4:3)</PresentationFormat>
  <Paragraphs>105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 Math</vt:lpstr>
      <vt:lpstr>Times New Roman</vt:lpstr>
      <vt:lpstr>802-11-Submission</vt:lpstr>
      <vt:lpstr>Visio</vt:lpstr>
      <vt:lpstr>Microsoft Visio Drawing</vt:lpstr>
      <vt:lpstr>Preamble Puncturing and RU Aggregation</vt:lpstr>
      <vt:lpstr>Introduction</vt:lpstr>
      <vt:lpstr>Preamble Puncturing Resolution</vt:lpstr>
      <vt:lpstr>Different RU Aggregation Options</vt:lpstr>
      <vt:lpstr>Option 2: Single PSDU with Pre-encoding Parsing</vt:lpstr>
      <vt:lpstr>Option 3: Single PSDU with Post-encoding Parsing</vt:lpstr>
      <vt:lpstr>Discussions </vt:lpstr>
      <vt:lpstr>Straw Poll 1</vt:lpstr>
      <vt:lpstr>Straw Poll 2</vt:lpstr>
      <vt:lpstr>Straw Poll 3</vt:lpstr>
      <vt:lpstr>References 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btian@qti.qualcomm.com</dc:creator>
  <cp:lastModifiedBy>Bin Tian</cp:lastModifiedBy>
  <cp:revision>1290</cp:revision>
  <cp:lastPrinted>1998-02-10T13:28:06Z</cp:lastPrinted>
  <dcterms:created xsi:type="dcterms:W3CDTF">2004-12-02T14:01:45Z</dcterms:created>
  <dcterms:modified xsi:type="dcterms:W3CDTF">2019-11-05T00:47:12Z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  <property fmtid="{D5CDD505-2E9C-101B-9397-08002B2CF9AE}" pid="8" name="ContentTypeId">
    <vt:lpwstr>0x010100EB28163D68FE8E4D9361964FDD814FC4</vt:lpwstr>
  </property>
</Properties>
</file>