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317" r:id="rId3"/>
    <p:sldId id="330" r:id="rId4"/>
    <p:sldId id="349" r:id="rId5"/>
    <p:sldId id="350" r:id="rId6"/>
    <p:sldId id="351" r:id="rId7"/>
    <p:sldId id="348" r:id="rId8"/>
    <p:sldId id="357" r:id="rId9"/>
    <p:sldId id="352" r:id="rId10"/>
    <p:sldId id="356" r:id="rId11"/>
    <p:sldId id="354" r:id="rId12"/>
    <p:sldId id="295" r:id="rId13"/>
    <p:sldId id="355" r:id="rId14"/>
    <p:sldId id="435" r:id="rId15"/>
    <p:sldId id="438" r:id="rId16"/>
    <p:sldId id="436" r:id="rId17"/>
    <p:sldId id="329" r:id="rId18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7" autoAdjust="0"/>
    <p:restoredTop sz="94660"/>
  </p:normalViewPr>
  <p:slideViewPr>
    <p:cSldViewPr>
      <p:cViewPr varScale="1">
        <p:scale>
          <a:sx n="95" d="100"/>
          <a:sy n="95" d="100"/>
        </p:scale>
        <p:origin x="31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802.11-19/1864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20 MHz transmission in NGV 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33057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C89-FC9C-40E1-B905-E44F1204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(Cyclic Shift Delay)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653E-39B2-4993-A9EE-066C3B6F0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BB4F-8139-4F38-8E51-053D3D7FA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6741F36-54A9-4C2A-BDD8-EFE6A2FDB00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9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623-9B43-40B4-8064-171D0E0F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values of 20 MHz NGV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93BE-A639-4162-8B6E-72665AEEBF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5A12-4C3C-4B94-9B9A-110F8C5231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내용 개체 틀 6">
            <a:extLst>
              <a:ext uri="{FF2B5EF4-FFF2-40B4-BE49-F238E27FC236}">
                <a16:creationId xmlns:a16="http://schemas.microsoft.com/office/drawing/2014/main" id="{D1D13A80-6026-4B18-90A4-CB734372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363263"/>
              </p:ext>
            </p:extLst>
          </p:nvPr>
        </p:nvGraphicFramePr>
        <p:xfrm>
          <a:off x="831409" y="2209800"/>
          <a:ext cx="7550591" cy="2851308"/>
        </p:xfrm>
        <a:graphic>
          <a:graphicData uri="http://schemas.openxmlformats.org/drawingml/2006/table">
            <a:tbl>
              <a:tblPr/>
              <a:tblGrid>
                <a:gridCol w="2039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L-LTF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(Median)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NGV-DATA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1]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664359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7.7349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in DCM+MCS0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4.8133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-100ns applied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05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A07362-F11B-46DB-AD60-DB1462873CB4}"/>
              </a:ext>
            </a:extLst>
          </p:cNvPr>
          <p:cNvSpPr txBox="1"/>
          <p:nvPr/>
        </p:nvSpPr>
        <p:spPr>
          <a:xfrm>
            <a:off x="152400" y="4549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223815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20 MHz phase rotation {+1, +j} seems not to provide much benefits in terms of PAPR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PAPR simulation shows L-SIG is identified as bottleneck of 20 MHz PPDU transmission.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PAPR of data portion is even better than PAPR of SIG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phase rotation applied to every other tone of L-LTF differently, it may impact on performance of 11p devices on upper 10MHz depending on its implementation.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 ) Channel estimation if channel smoothing implemented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Given phase rotation features for 20MHz on the table, since PAPR barely improves comparing to no phase rotation without any impact on 11p devices, no phase rotation seems to be a simple approach.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129560-8417-48AE-A550-21499788C1D3}"/>
              </a:ext>
            </a:extLst>
          </p:cNvPr>
          <p:cNvSpPr txBox="1"/>
          <p:nvPr/>
        </p:nvSpPr>
        <p:spPr>
          <a:xfrm>
            <a:off x="152400" y="4549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prefer for 20 MHz transmission in 11bd?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 1: No phase rotation applied to upper 10MHz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 2: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524000"/>
                <a:ext cx="7770813" cy="4876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add the following to section 3 in 11bd SFD?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BW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GB" dirty="0"/>
                  <a:t>is used to represent a rotation of the tones.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57250" lvl="2" indent="0"/>
                <a:r>
                  <a:rPr lang="en-GB" sz="2000" dirty="0"/>
                  <a:t>Where BW is channel bandwidth </a:t>
                </a:r>
              </a:p>
              <a:p>
                <a:pPr marL="857250" lvl="2" indent="0"/>
                <a:r>
                  <a:rPr lang="en-US" sz="2000" dirty="0"/>
                  <a:t>             k is subcarrier indices</a:t>
                </a:r>
                <a:endParaRPr lang="en-GB" sz="20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457200" lvl="1" indent="0"/>
                <a:endParaRPr lang="en-US" dirty="0"/>
              </a:p>
              <a:p>
                <a:pPr marL="457200" lvl="1" indent="0"/>
                <a:r>
                  <a:rPr lang="en-US" dirty="0"/>
                  <a:t>Y/N/A</a:t>
                </a:r>
              </a:p>
              <a:p>
                <a:pPr marL="914400" lvl="2" indent="0"/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524000"/>
                <a:ext cx="7770813" cy="4876800"/>
              </a:xfrm>
              <a:blipFill>
                <a:blip r:embed="rId2"/>
                <a:stretch>
                  <a:fillRect l="-1099" t="-1000" b="-20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/>
              <p:nvPr/>
            </p:nvSpPr>
            <p:spPr>
              <a:xfrm>
                <a:off x="1524000" y="3352800"/>
                <a:ext cx="4648200" cy="96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For a 10 MHz PPDU transmissions,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1</a:t>
                </a: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352800"/>
                <a:ext cx="4648200" cy="966290"/>
              </a:xfrm>
              <a:prstGeom prst="rect">
                <a:avLst/>
              </a:prstGeom>
              <a:blipFill>
                <a:blip r:embed="rId3"/>
                <a:stretch>
                  <a:fillRect l="-1048" t="-3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13ECB53B-FFDD-4887-B6BB-58E3150AD2CF}"/>
              </a:ext>
            </a:extLst>
          </p:cNvPr>
          <p:cNvSpPr txBox="1"/>
          <p:nvPr/>
        </p:nvSpPr>
        <p:spPr>
          <a:xfrm>
            <a:off x="1524000" y="4017605"/>
            <a:ext cx="4648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For a 20 MHz PPDU transmissions,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89" name="Rectangle 2088">
                <a:extLst>
                  <a:ext uri="{FF2B5EF4-FFF2-40B4-BE49-F238E27FC236}">
                    <a16:creationId xmlns:a16="http://schemas.microsoft.com/office/drawing/2014/main" id="{E95F08C3-476D-44A9-BC67-9A411B56389E}"/>
                  </a:ext>
                </a:extLst>
              </p:cNvPr>
              <p:cNvSpPr/>
              <p:nvPr/>
            </p:nvSpPr>
            <p:spPr>
              <a:xfrm>
                <a:off x="1526357" y="4353463"/>
                <a:ext cx="1100045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dirty="0">
                          <a:solidFill>
                            <a:schemeClr val="tx1"/>
                          </a:solidFill>
                        </a:rPr>
                        <m:t>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089" name="Rectangle 2088">
                <a:extLst>
                  <a:ext uri="{FF2B5EF4-FFF2-40B4-BE49-F238E27FC236}">
                    <a16:creationId xmlns:a16="http://schemas.microsoft.com/office/drawing/2014/main" id="{E95F08C3-476D-44A9-BC67-9A411B563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57" y="4353463"/>
                <a:ext cx="1100045" cy="381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58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524000"/>
                <a:ext cx="7770813" cy="4876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add the following to section 3 in 11bd SFD?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BW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GB" dirty="0"/>
                  <a:t>is used to represent a rotation of the tones.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sz="1800" dirty="0"/>
              </a:p>
              <a:p>
                <a:pPr marL="857250" lvl="2" indent="0"/>
                <a:r>
                  <a:rPr lang="en-GB" sz="2000" dirty="0"/>
                  <a:t>Where BW is channel bandwidth </a:t>
                </a:r>
              </a:p>
              <a:p>
                <a:pPr marL="857250" lvl="2" indent="0"/>
                <a:r>
                  <a:rPr lang="en-US" sz="2000" dirty="0"/>
                  <a:t>             k is subcarrier indices</a:t>
                </a:r>
                <a:endParaRPr lang="en-GB" sz="20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457200" lvl="1" indent="0"/>
                <a:endParaRPr lang="en-US" dirty="0"/>
              </a:p>
              <a:p>
                <a:pPr marL="457200" lvl="1" indent="0"/>
                <a:r>
                  <a:rPr lang="en-US" dirty="0"/>
                  <a:t>Y/N/A</a:t>
                </a:r>
              </a:p>
              <a:p>
                <a:pPr marL="914400" lvl="2" indent="0"/>
                <a:r>
                  <a:rPr lang="en-US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E4F40-9311-4418-8647-AA68DD66E5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524000"/>
                <a:ext cx="7770813" cy="4876800"/>
              </a:xfrm>
              <a:blipFill>
                <a:blip r:embed="rId2"/>
                <a:stretch>
                  <a:fillRect l="-1099" t="-1000" b="-20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/>
              <p:nvPr/>
            </p:nvSpPr>
            <p:spPr>
              <a:xfrm>
                <a:off x="1524000" y="2895600"/>
                <a:ext cx="4648200" cy="96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For a 10 MHz PPDU transmissions,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1</a:t>
                </a: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87" name="TextBox 2086">
                <a:extLst>
                  <a:ext uri="{FF2B5EF4-FFF2-40B4-BE49-F238E27FC236}">
                    <a16:creationId xmlns:a16="http://schemas.microsoft.com/office/drawing/2014/main" id="{D9954B5B-5A2A-4B66-9AD6-3FB81332A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895600"/>
                <a:ext cx="4648200" cy="966290"/>
              </a:xfrm>
              <a:prstGeom prst="rect">
                <a:avLst/>
              </a:prstGeom>
              <a:blipFill>
                <a:blip r:embed="rId3"/>
                <a:stretch>
                  <a:fillRect l="-1048" t="-3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13ECB53B-FFDD-4887-B6BB-58E3150AD2CF}"/>
              </a:ext>
            </a:extLst>
          </p:cNvPr>
          <p:cNvSpPr txBox="1"/>
          <p:nvPr/>
        </p:nvSpPr>
        <p:spPr>
          <a:xfrm>
            <a:off x="1524000" y="3600545"/>
            <a:ext cx="4648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For a 20 MHz PPDU transmissions,</a:t>
            </a: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0EC93BB-0315-4DF3-B31A-10FEE54EF3D0}"/>
                  </a:ext>
                </a:extLst>
              </p:cNvPr>
              <p:cNvSpPr/>
              <p:nvPr/>
            </p:nvSpPr>
            <p:spPr>
              <a:xfrm>
                <a:off x="1524000" y="3978146"/>
                <a:ext cx="1923079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1,  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&lt;0</m:t>
                            </m:r>
                          </m: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≥0,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endParaRPr lang="en-US" sz="18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0EC93BB-0315-4DF3-B31A-10FEE54EF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978146"/>
                <a:ext cx="1923079" cy="710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410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1692E-4854-4866-8542-AC614B1A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82213-6F40-4EED-80C7-C7A2447D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accept updated spec text in </a:t>
            </a:r>
            <a:r>
              <a:rPr lang="en-US"/>
              <a:t>doc 11-20/0051r1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8E721-6380-4DCE-B044-726A6A9901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25724-F7DA-4E3A-9298-00574B1F9E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387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11-19/1154r0 20 MHz transmission in NGV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FRD&amp;SFD Motion #4 passed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“In 20MHz bandwidth,  L-STF, L-LTF, and L-SIG for 10MHz PPDU are duplicated as shown in the figure below.”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PAPR on 20MHz transmission was discussed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comments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PAPR values when no phase rotation applied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Backward compatibility issues on 11p devices on upper 10MHz of 20MHz channel.</a:t>
            </a:r>
          </a:p>
          <a:p>
            <a:pPr marL="0" indent="0"/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those comments verified, this submission is trying to decide phase rotation to be applied to duplicated fields.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F833DF-8CD7-426A-84ED-5216B314A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925" y="2971800"/>
            <a:ext cx="4918075" cy="102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eak-to-Average Power Ratio)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is well-known to be high when sequence is duplicated in frequency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Given L-STF, L-LTF, and L-SIG for 10MHz PPDU repeated at legacy portion in 20 MHz PPDU, it is obvious that being simply repeated causes high PAPR for legacy portion of the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Low PAPR value is important in reducing implementation cost of Tx Power Amplifier (PA) and Rx dynamic range related function blocks.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PAPR could be a nice guideline on actual </a:t>
            </a:r>
            <a:r>
              <a:rPr lang="en-US" altLang="ko-KR" sz="1800" dirty="0" err="1">
                <a:ea typeface="굴림" pitchFamily="50" charset="-127"/>
              </a:rPr>
              <a:t>backoff</a:t>
            </a:r>
            <a:r>
              <a:rPr lang="en-US" altLang="ko-KR" sz="1800" dirty="0">
                <a:ea typeface="굴림" pitchFamily="50" charset="-127"/>
              </a:rPr>
              <a:t> and dynamic ranges that the implementations need to consider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99.9%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max power is set to a value of top 99.9%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8x </a:t>
            </a:r>
            <a:r>
              <a:rPr lang="en-US" sz="2000"/>
              <a:t>oversampled time </a:t>
            </a:r>
            <a:r>
              <a:rPr lang="en-US" sz="2000" dirty="0"/>
              <a:t>domain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 considered as part of the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combination of values in R1-R4 (RATE field) and R5-R16 (LENGTH field)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40 MHz 11ac DC2 (downclocked by 2)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values applied to more than 100,000 data OFDM symbols with MCS0, MCS2, MCS4, MCS6 and MCS8 (256QAM ¾)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34101-6B01-47DC-95E9-CC34C8A5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1268-8B15-404A-AB48-99EBAB7D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no legacy devices (e.g. 11n, 11ac and 11ax) in the specially assigned channels, different options can be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rotation in MCS0 DCM (Dual Carrier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(Cyclic Shift Delay)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23B2-2E97-4E05-879E-0F39AC885F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208C-28BE-4FA4-938E-37E743C2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gamma vector with {1, +j}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628" y="1751013"/>
            <a:ext cx="4896571" cy="4324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way to reuse what we have used (11n-like approach)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+j is multiplied to upper 10 MHz subchannel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PAPR of data portion is even better than PAPR of L-SIG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values here could be used as reference for further analysis.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855249"/>
              </p:ext>
            </p:extLst>
          </p:nvPr>
        </p:nvGraphicFramePr>
        <p:xfrm>
          <a:off x="576993" y="1579060"/>
          <a:ext cx="2875950" cy="1649500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3902747121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689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7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Gamma Vector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4.8133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3658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j]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5.2497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39099"/>
                  </a:ext>
                </a:extLst>
              </a:tr>
              <a:tr h="2689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[1 -j]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5.2497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776179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F1B0124D-B25D-4C3F-BD57-6F62990AEDC4}"/>
              </a:ext>
            </a:extLst>
          </p:cNvPr>
          <p:cNvGrpSpPr/>
          <p:nvPr/>
        </p:nvGrpSpPr>
        <p:grpSpPr>
          <a:xfrm>
            <a:off x="74612" y="3228560"/>
            <a:ext cx="3786183" cy="3270024"/>
            <a:chOff x="76200" y="2560623"/>
            <a:chExt cx="4186210" cy="3989033"/>
          </a:xfrm>
        </p:grpSpPr>
        <p:pic>
          <p:nvPicPr>
            <p:cNvPr id="12" name="Picture 11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7CC95787-2CE9-43AB-9896-3614BB08E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2560623"/>
              <a:ext cx="4186210" cy="398903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359E0E6-061F-4961-AEC2-BF97CBF9DF4E}"/>
                </a:ext>
              </a:extLst>
            </p:cNvPr>
            <p:cNvSpPr/>
            <p:nvPr/>
          </p:nvSpPr>
          <p:spPr>
            <a:xfrm>
              <a:off x="2281718" y="4450773"/>
              <a:ext cx="5565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1.7dB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CE20C5D-307F-41AD-A5AD-8B05F42E8B15}"/>
                </a:ext>
              </a:extLst>
            </p:cNvPr>
            <p:cNvCxnSpPr/>
            <p:nvPr/>
          </p:nvCxnSpPr>
          <p:spPr bwMode="auto">
            <a:xfrm>
              <a:off x="2286000" y="4471555"/>
              <a:ext cx="5334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710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40780ED-5DBA-4C93-95BB-22868354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56" y="2487966"/>
            <a:ext cx="4265719" cy="406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in MCS0 DCM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751013"/>
            <a:ext cx="4876800" cy="4534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accepted to mitigate the PAPR issues for DCM MCS 0 in 11ax and 11bd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(-1)</a:t>
            </a:r>
            <a:r>
              <a:rPr lang="en-US" sz="1800" baseline="30000" dirty="0"/>
              <a:t>k</a:t>
            </a:r>
            <a:r>
              <a:rPr lang="en-US" sz="1800" dirty="0"/>
              <a:t>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Generally providing improved PAPR over L-STF, L-LTF and L-SIG comparing to reference PAPR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Legacy portion (especially L-SIG) is not a bottleneck anymore comparing to data portion.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72604"/>
              </p:ext>
            </p:extLst>
          </p:nvPr>
        </p:nvGraphicFramePr>
        <p:xfrm>
          <a:off x="665017" y="1600987"/>
          <a:ext cx="2875951" cy="945457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4.8133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5.7927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9.3806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B0A3037-BDAD-479A-A433-B91CCF4C012F}"/>
              </a:ext>
            </a:extLst>
          </p:cNvPr>
          <p:cNvCxnSpPr>
            <a:cxnSpLocks/>
          </p:cNvCxnSpPr>
          <p:nvPr/>
        </p:nvCxnSpPr>
        <p:spPr bwMode="auto">
          <a:xfrm>
            <a:off x="381000" y="1751013"/>
            <a:ext cx="530832" cy="6549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33B35B7-6C97-4CEE-ADA8-7191841B41C3}"/>
              </a:ext>
            </a:extLst>
          </p:cNvPr>
          <p:cNvSpPr/>
          <p:nvPr/>
        </p:nvSpPr>
        <p:spPr>
          <a:xfrm>
            <a:off x="103032" y="134072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gamma vector </a:t>
            </a:r>
          </a:p>
          <a:p>
            <a:r>
              <a:rPr lang="en-US" sz="1200" dirty="0">
                <a:solidFill>
                  <a:schemeClr val="tx1"/>
                </a:solidFill>
              </a:rPr>
              <a:t>{1, +j}</a:t>
            </a:r>
          </a:p>
        </p:txBody>
      </p:sp>
    </p:spTree>
    <p:extLst>
      <p:ext uri="{BB962C8B-B14F-4D97-AF65-F5344CB8AC3E}">
        <p14:creationId xmlns:p14="http://schemas.microsoft.com/office/powerpoint/2010/main" val="37768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F9FD-5FC1-4908-A009-830991F3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11p devices </a:t>
            </a:r>
            <a:br>
              <a:rPr lang="en-US" dirty="0"/>
            </a:br>
            <a:r>
              <a:rPr lang="en-US" dirty="0"/>
              <a:t>on the Secondary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EC13-91ED-42D4-8E26-22FCA30B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example, assuming that phase rotation in MCS0 DCM is applied to the secondary 10 MHz channel,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L-STF consists of non-zero values described below, when 11p receiver conducts carrier sense and auto-correlation operation, there is no impact on performance.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L-STF is given below, after rotating the tones in the upper subchannel (subcarriers 6 – 58) multiplied by -1 in alterative way.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for L-LTF since those phase rotation would be interpreted as channel impact, no performance degradation of 11p device is expected.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2E4A6-21FA-4BFE-9214-C121C9E4A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6EBE2-F77B-48FD-AC9C-620398EA43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4775311-6DEC-43D2-9F3E-412A73C134AA}"/>
              </a:ext>
            </a:extLst>
          </p:cNvPr>
          <p:cNvGrpSpPr/>
          <p:nvPr/>
        </p:nvGrpSpPr>
        <p:grpSpPr>
          <a:xfrm>
            <a:off x="951706" y="3962400"/>
            <a:ext cx="7239000" cy="1427956"/>
            <a:chOff x="838200" y="3390106"/>
            <a:chExt cx="7896225" cy="16097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E308FCC-5024-487E-AAB5-AAF88D318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38200" y="3390106"/>
              <a:ext cx="7896225" cy="1609725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99F096-1750-4EA1-861B-3FFBBEB6629E}"/>
                </a:ext>
              </a:extLst>
            </p:cNvPr>
            <p:cNvCxnSpPr/>
            <p:nvPr/>
          </p:nvCxnSpPr>
          <p:spPr bwMode="auto">
            <a:xfrm>
              <a:off x="2819400" y="4572000"/>
              <a:ext cx="5722938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AF20CE5-FF58-4688-AC95-0BF93BA98B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0969" y="4800600"/>
              <a:ext cx="6981031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08209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CSD (Cyclic Shift Delay)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338" y="2057400"/>
            <a:ext cx="4572000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Cyclic delayed sequence applied to 10 MHz subchannel.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        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Depending on </a:t>
            </a:r>
            <a:r>
              <a:rPr lang="en-US" sz="2000" i="1" dirty="0"/>
              <a:t>T</a:t>
            </a:r>
            <a:r>
              <a:rPr lang="en-US" sz="2000" i="1" baseline="-25000" dirty="0"/>
              <a:t>CS</a:t>
            </a:r>
            <a:r>
              <a:rPr lang="en-US" sz="2000" dirty="0"/>
              <a:t>, some CSD values provide improved PAPR over L-STF, L-LTF and L-SIG comparing to reference PAPR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2286"/>
              </p:ext>
            </p:extLst>
          </p:nvPr>
        </p:nvGraphicFramePr>
        <p:xfrm>
          <a:off x="801097" y="2362200"/>
          <a:ext cx="2875950" cy="2881917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endParaRPr kumimoji="0" lang="en-US" altLang="ko-KR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3.5696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5.1641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7.3959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/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21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17058</TotalTime>
  <Words>1350</Words>
  <Application>Microsoft Office PowerPoint</Application>
  <PresentationFormat>On-screen Show (4:3)</PresentationFormat>
  <Paragraphs>288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20 MHz transmission in NGV continued</vt:lpstr>
      <vt:lpstr>Background</vt:lpstr>
      <vt:lpstr>PAPR (Peak-to-Average Power Ratio)</vt:lpstr>
      <vt:lpstr>Simulation Configuration</vt:lpstr>
      <vt:lpstr>Options</vt:lpstr>
      <vt:lpstr>Legacy gamma vector with {1, +j}</vt:lpstr>
      <vt:lpstr>Phase rotation in MCS0 DCM</vt:lpstr>
      <vt:lpstr>Impact on 11p devices  on the Secondary Channel</vt:lpstr>
      <vt:lpstr>CSD (Cyclic Shift Delay) 1/2</vt:lpstr>
      <vt:lpstr>CSD (Cyclic Shift Delay) 2/2</vt:lpstr>
      <vt:lpstr>PAPR values of 20 MHz NGV PPDU</vt:lpstr>
      <vt:lpstr>Summary</vt:lpstr>
      <vt:lpstr>SP 1</vt:lpstr>
      <vt:lpstr>SP 2</vt:lpstr>
      <vt:lpstr>SP 3</vt:lpstr>
      <vt:lpstr>SP 4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911</cp:revision>
  <cp:lastPrinted>2019-05-09T18:43:43Z</cp:lastPrinted>
  <dcterms:created xsi:type="dcterms:W3CDTF">2016-07-23T21:44:38Z</dcterms:created>
  <dcterms:modified xsi:type="dcterms:W3CDTF">2020-01-13T16:03:54Z</dcterms:modified>
</cp:coreProperties>
</file>