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ppt/ink/ink35.xml" ContentType="application/inkml+xml"/>
  <Override PartName="/ppt/ink/ink36.xml" ContentType="application/inkml+xml"/>
  <Override PartName="/ppt/ink/ink37.xml" ContentType="application/inkml+xml"/>
  <Override PartName="/ppt/ink/ink38.xml" ContentType="application/inkml+xml"/>
  <Override PartName="/ppt/ink/ink39.xml" ContentType="application/inkml+xml"/>
  <Override PartName="/ppt/ink/ink40.xml" ContentType="application/inkml+xml"/>
  <Override PartName="/ppt/ink/ink41.xml" ContentType="application/inkml+xml"/>
  <Override PartName="/ppt/ink/ink42.xml" ContentType="application/inkml+xml"/>
  <Override PartName="/ppt/ink/ink43.xml" ContentType="application/inkml+xml"/>
  <Override PartName="/ppt/ink/ink44.xml" ContentType="application/inkml+xml"/>
  <Override PartName="/ppt/ink/ink45.xml" ContentType="application/inkml+xml"/>
  <Override PartName="/ppt/ink/ink46.xml" ContentType="application/inkml+xml"/>
  <Override PartName="/ppt/ink/ink47.xml" ContentType="application/inkml+xml"/>
  <Override PartName="/ppt/ink/ink48.xml" ContentType="application/inkml+xml"/>
  <Override PartName="/ppt/ink/ink49.xml" ContentType="application/inkml+xml"/>
  <Override PartName="/ppt/ink/ink50.xml" ContentType="application/inkml+xml"/>
  <Override PartName="/ppt/ink/ink51.xml" ContentType="application/inkml+xml"/>
  <Override PartName="/ppt/ink/ink52.xml" ContentType="application/inkml+xml"/>
  <Override PartName="/ppt/ink/ink53.xml" ContentType="application/inkml+xml"/>
  <Override PartName="/ppt/ink/ink54.xml" ContentType="application/inkml+xml"/>
  <Override PartName="/ppt/ink/ink55.xml" ContentType="application/inkml+xml"/>
  <Override PartName="/ppt/ink/ink56.xml" ContentType="application/inkml+xml"/>
  <Override PartName="/ppt/ink/ink57.xml" ContentType="application/inkml+xml"/>
  <Override PartName="/ppt/ink/ink58.xml" ContentType="application/inkml+xml"/>
  <Override PartName="/ppt/ink/ink59.xml" ContentType="application/inkml+xml"/>
  <Override PartName="/ppt/ink/ink60.xml" ContentType="application/inkml+xml"/>
  <Override PartName="/ppt/ink/ink61.xml" ContentType="application/inkml+xml"/>
  <Override PartName="/ppt/ink/ink62.xml" ContentType="application/inkml+xml"/>
  <Override PartName="/ppt/ink/ink63.xml" ContentType="application/inkml+xml"/>
  <Override PartName="/ppt/ink/ink64.xml" ContentType="application/inkml+xml"/>
  <Override PartName="/ppt/ink/ink65.xml" ContentType="application/inkml+xml"/>
  <Override PartName="/ppt/ink/ink66.xml" ContentType="application/inkml+xml"/>
  <Override PartName="/ppt/ink/ink67.xml" ContentType="application/inkml+xml"/>
  <Override PartName="/ppt/ink/ink68.xml" ContentType="application/inkml+xml"/>
  <Override PartName="/ppt/ink/ink69.xml" ContentType="application/inkml+xml"/>
  <Override PartName="/ppt/ink/ink70.xml" ContentType="application/inkml+xml"/>
  <Override PartName="/ppt/ink/ink71.xml" ContentType="application/inkml+xml"/>
  <Override PartName="/ppt/ink/ink72.xml" ContentType="application/inkml+xml"/>
  <Override PartName="/ppt/ink/ink73.xml" ContentType="application/inkml+xml"/>
  <Override PartName="/ppt/ink/ink74.xml" ContentType="application/inkml+xml"/>
  <Override PartName="/ppt/ink/ink75.xml" ContentType="application/inkml+xml"/>
  <Override PartName="/ppt/ink/ink76.xml" ContentType="application/inkml+xml"/>
  <Override PartName="/ppt/ink/ink77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7" r:id="rId3"/>
    <p:sldId id="279" r:id="rId4"/>
    <p:sldId id="280" r:id="rId5"/>
    <p:sldId id="273" r:id="rId6"/>
    <p:sldId id="264" r:id="rId7"/>
    <p:sldId id="281" r:id="rId8"/>
    <p:sldId id="291" r:id="rId9"/>
    <p:sldId id="282" r:id="rId10"/>
    <p:sldId id="283" r:id="rId11"/>
    <p:sldId id="284" r:id="rId12"/>
    <p:sldId id="292" r:id="rId13"/>
    <p:sldId id="293" r:id="rId14"/>
    <p:sldId id="289" r:id="rId15"/>
    <p:sldId id="286" r:id="rId1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93E5712-13DE-D844-A695-8425FCAC2439}" v="238" dt="2019-11-07T12:49:59.29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74" autoAdjust="0"/>
    <p:restoredTop sz="94660"/>
  </p:normalViewPr>
  <p:slideViewPr>
    <p:cSldViewPr>
      <p:cViewPr>
        <p:scale>
          <a:sx n="120" d="100"/>
          <a:sy n="120" d="100"/>
        </p:scale>
        <p:origin x="792" y="36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95" d="100"/>
          <a:sy n="95" d="100"/>
        </p:scale>
        <p:origin x="4336" y="20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ebastian Max" userId="be0f25e6-48a2-4e87-b5b5-cf865e859a8b" providerId="ADAL" clId="{321DA93F-DA03-5148-A278-F7B966E42B98}"/>
  </pc:docChgLst>
  <pc:docChgLst>
    <pc:chgData name="Sebastian Max" userId="be0f25e6-48a2-4e87-b5b5-cf865e859a8b" providerId="ADAL" clId="{193E5712-13DE-D844-A695-8425FCAC2439}"/>
    <pc:docChg chg="undo custSel addSld delSld modSld modMainMaster">
      <pc:chgData name="Sebastian Max" userId="be0f25e6-48a2-4e87-b5b5-cf865e859a8b" providerId="ADAL" clId="{193E5712-13DE-D844-A695-8425FCAC2439}" dt="2019-11-08T17:54:21.110" v="8434" actId="20577"/>
      <pc:docMkLst>
        <pc:docMk/>
      </pc:docMkLst>
      <pc:sldChg chg="modSp">
        <pc:chgData name="Sebastian Max" userId="be0f25e6-48a2-4e87-b5b5-cf865e859a8b" providerId="ADAL" clId="{193E5712-13DE-D844-A695-8425FCAC2439}" dt="2019-11-05T14:47:51.365" v="1649" actId="20577"/>
        <pc:sldMkLst>
          <pc:docMk/>
          <pc:sldMk cId="0" sldId="256"/>
        </pc:sldMkLst>
        <pc:spChg chg="mod">
          <ac:chgData name="Sebastian Max" userId="be0f25e6-48a2-4e87-b5b5-cf865e859a8b" providerId="ADAL" clId="{193E5712-13DE-D844-A695-8425FCAC2439}" dt="2019-11-05T14:47:51.365" v="1649" actId="20577"/>
          <ac:spMkLst>
            <pc:docMk/>
            <pc:sldMk cId="0" sldId="256"/>
            <ac:spMk id="6" creationId="{00000000-0000-0000-0000-000000000000}"/>
          </ac:spMkLst>
        </pc:spChg>
        <pc:spChg chg="mod">
          <ac:chgData name="Sebastian Max" userId="be0f25e6-48a2-4e87-b5b5-cf865e859a8b" providerId="ADAL" clId="{193E5712-13DE-D844-A695-8425FCAC2439}" dt="2019-11-05T10:45:14.401" v="39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ebastian Max" userId="be0f25e6-48a2-4e87-b5b5-cf865e859a8b" providerId="ADAL" clId="{193E5712-13DE-D844-A695-8425FCAC2439}" dt="2019-11-05T10:45:20.590" v="43" actId="20577"/>
          <ac:spMkLst>
            <pc:docMk/>
            <pc:sldMk cId="0" sldId="256"/>
            <ac:spMk id="3074" creationId="{00000000-0000-0000-0000-000000000000}"/>
          </ac:spMkLst>
        </pc:spChg>
        <pc:graphicFrameChg chg="mod">
          <ac:chgData name="Sebastian Max" userId="be0f25e6-48a2-4e87-b5b5-cf865e859a8b" providerId="ADAL" clId="{193E5712-13DE-D844-A695-8425FCAC2439}" dt="2019-11-05T10:49:37.707" v="78"/>
          <ac:graphicFrameMkLst>
            <pc:docMk/>
            <pc:sldMk cId="0" sldId="256"/>
            <ac:graphicFrameMk id="3075" creationId="{00000000-0000-0000-0000-000000000000}"/>
          </ac:graphicFrameMkLst>
        </pc:graphicFrameChg>
      </pc:sldChg>
      <pc:sldChg chg="modSp">
        <pc:chgData name="Sebastian Max" userId="be0f25e6-48a2-4e87-b5b5-cf865e859a8b" providerId="ADAL" clId="{193E5712-13DE-D844-A695-8425FCAC2439}" dt="2019-11-07T15:48:51.874" v="5910" actId="20577"/>
        <pc:sldMkLst>
          <pc:docMk/>
          <pc:sldMk cId="3158491485" sldId="257"/>
        </pc:sldMkLst>
        <pc:spChg chg="mod">
          <ac:chgData name="Sebastian Max" userId="be0f25e6-48a2-4e87-b5b5-cf865e859a8b" providerId="ADAL" clId="{193E5712-13DE-D844-A695-8425FCAC2439}" dt="2019-11-05T14:47:44.952" v="1642" actId="20577"/>
          <ac:spMkLst>
            <pc:docMk/>
            <pc:sldMk cId="3158491485" sldId="257"/>
            <ac:spMk id="4" creationId="{00000000-0000-0000-0000-000000000000}"/>
          </ac:spMkLst>
        </pc:spChg>
        <pc:spChg chg="mod">
          <ac:chgData name="Sebastian Max" userId="be0f25e6-48a2-4e87-b5b5-cf865e859a8b" providerId="ADAL" clId="{193E5712-13DE-D844-A695-8425FCAC2439}" dt="2019-11-07T15:43:21.032" v="5883" actId="20577"/>
          <ac:spMkLst>
            <pc:docMk/>
            <pc:sldMk cId="3158491485" sldId="257"/>
            <ac:spMk id="5" creationId="{00000000-0000-0000-0000-000000000000}"/>
          </ac:spMkLst>
        </pc:spChg>
        <pc:spChg chg="mod">
          <ac:chgData name="Sebastian Max" userId="be0f25e6-48a2-4e87-b5b5-cf865e859a8b" providerId="ADAL" clId="{193E5712-13DE-D844-A695-8425FCAC2439}" dt="2019-11-07T15:48:51.874" v="5910" actId="20577"/>
          <ac:spMkLst>
            <pc:docMk/>
            <pc:sldMk cId="3158491485" sldId="257"/>
            <ac:spMk id="4098" creationId="{00000000-0000-0000-0000-000000000000}"/>
          </ac:spMkLst>
        </pc:spChg>
      </pc:sldChg>
      <pc:sldChg chg="addSp modSp">
        <pc:chgData name="Sebastian Max" userId="be0f25e6-48a2-4e87-b5b5-cf865e859a8b" providerId="ADAL" clId="{193E5712-13DE-D844-A695-8425FCAC2439}" dt="2019-11-08T09:45:11.755" v="6833" actId="20577"/>
        <pc:sldMkLst>
          <pc:docMk/>
          <pc:sldMk cId="0" sldId="264"/>
        </pc:sldMkLst>
        <pc:spChg chg="mod">
          <ac:chgData name="Sebastian Max" userId="be0f25e6-48a2-4e87-b5b5-cf865e859a8b" providerId="ADAL" clId="{193E5712-13DE-D844-A695-8425FCAC2439}" dt="2019-11-08T09:45:11.755" v="6833" actId="20577"/>
          <ac:spMkLst>
            <pc:docMk/>
            <pc:sldMk cId="0" sldId="264"/>
            <ac:spMk id="2" creationId="{00000000-0000-0000-0000-000000000000}"/>
          </ac:spMkLst>
        </pc:spChg>
        <pc:spChg chg="mod">
          <ac:chgData name="Sebastian Max" userId="be0f25e6-48a2-4e87-b5b5-cf865e859a8b" providerId="ADAL" clId="{193E5712-13DE-D844-A695-8425FCAC2439}" dt="2019-11-07T15:41:34.310" v="5852"/>
          <ac:spMkLst>
            <pc:docMk/>
            <pc:sldMk cId="0" sldId="264"/>
            <ac:spMk id="4" creationId="{00000000-0000-0000-0000-000000000000}"/>
          </ac:spMkLst>
        </pc:spChg>
        <pc:spChg chg="mod">
          <ac:chgData name="Sebastian Max" userId="be0f25e6-48a2-4e87-b5b5-cf865e859a8b" providerId="ADAL" clId="{193E5712-13DE-D844-A695-8425FCAC2439}" dt="2019-11-07T15:43:34.711" v="5908" actId="20577"/>
          <ac:spMkLst>
            <pc:docMk/>
            <pc:sldMk cId="0" sldId="264"/>
            <ac:spMk id="5" creationId="{00000000-0000-0000-0000-000000000000}"/>
          </ac:spMkLst>
        </pc:spChg>
        <pc:spChg chg="mod">
          <ac:chgData name="Sebastian Max" userId="be0f25e6-48a2-4e87-b5b5-cf865e859a8b" providerId="ADAL" clId="{193E5712-13DE-D844-A695-8425FCAC2439}" dt="2019-11-05T15:22:07.681" v="2403" actId="20577"/>
          <ac:spMkLst>
            <pc:docMk/>
            <pc:sldMk cId="0" sldId="264"/>
            <ac:spMk id="11265" creationId="{00000000-0000-0000-0000-000000000000}"/>
          </ac:spMkLst>
        </pc:spChg>
        <pc:picChg chg="add mod modCrop">
          <ac:chgData name="Sebastian Max" userId="be0f25e6-48a2-4e87-b5b5-cf865e859a8b" providerId="ADAL" clId="{193E5712-13DE-D844-A695-8425FCAC2439}" dt="2019-11-05T15:55:05.676" v="2806" actId="14100"/>
          <ac:picMkLst>
            <pc:docMk/>
            <pc:sldMk cId="0" sldId="264"/>
            <ac:picMk id="7" creationId="{54DAB787-5CA9-8C4E-BE85-F7FD5754C1EE}"/>
          </ac:picMkLst>
        </pc:picChg>
      </pc:sldChg>
      <pc:sldChg chg="addSp modSp">
        <pc:chgData name="Sebastian Max" userId="be0f25e6-48a2-4e87-b5b5-cf865e859a8b" providerId="ADAL" clId="{193E5712-13DE-D844-A695-8425FCAC2439}" dt="2019-11-07T15:41:31.157" v="5851"/>
        <pc:sldMkLst>
          <pc:docMk/>
          <pc:sldMk cId="2109597313" sldId="273"/>
        </pc:sldMkLst>
        <pc:spChg chg="mod">
          <ac:chgData name="Sebastian Max" userId="be0f25e6-48a2-4e87-b5b5-cf865e859a8b" providerId="ADAL" clId="{193E5712-13DE-D844-A695-8425FCAC2439}" dt="2019-11-07T15:04:29.070" v="5040" actId="20577"/>
          <ac:spMkLst>
            <pc:docMk/>
            <pc:sldMk cId="2109597313" sldId="273"/>
            <ac:spMk id="2" creationId="{FAD66A70-88E3-6042-9C27-88C2E8EDC48E}"/>
          </ac:spMkLst>
        </pc:spChg>
        <pc:spChg chg="mod">
          <ac:chgData name="Sebastian Max" userId="be0f25e6-48a2-4e87-b5b5-cf865e859a8b" providerId="ADAL" clId="{193E5712-13DE-D844-A695-8425FCAC2439}" dt="2019-11-07T15:24:07.959" v="5452" actId="20577"/>
          <ac:spMkLst>
            <pc:docMk/>
            <pc:sldMk cId="2109597313" sldId="273"/>
            <ac:spMk id="3" creationId="{7827FBCD-6C3C-A04C-8753-723AB5C6E9DD}"/>
          </ac:spMkLst>
        </pc:spChg>
        <pc:spChg chg="mod">
          <ac:chgData name="Sebastian Max" userId="be0f25e6-48a2-4e87-b5b5-cf865e859a8b" providerId="ADAL" clId="{193E5712-13DE-D844-A695-8425FCAC2439}" dt="2019-11-07T15:41:31.157" v="5851"/>
          <ac:spMkLst>
            <pc:docMk/>
            <pc:sldMk cId="2109597313" sldId="273"/>
            <ac:spMk id="6" creationId="{AF819FD1-B135-B24D-B599-A249B71D4DDB}"/>
          </ac:spMkLst>
        </pc:spChg>
        <pc:spChg chg="add mod">
          <ac:chgData name="Sebastian Max" userId="be0f25e6-48a2-4e87-b5b5-cf865e859a8b" providerId="ADAL" clId="{193E5712-13DE-D844-A695-8425FCAC2439}" dt="2019-11-07T08:47:25.679" v="2945" actId="1036"/>
          <ac:spMkLst>
            <pc:docMk/>
            <pc:sldMk cId="2109597313" sldId="273"/>
            <ac:spMk id="8" creationId="{08472148-8C69-644B-BED7-D29787B4E677}"/>
          </ac:spMkLst>
        </pc:spChg>
        <pc:spChg chg="add mod">
          <ac:chgData name="Sebastian Max" userId="be0f25e6-48a2-4e87-b5b5-cf865e859a8b" providerId="ADAL" clId="{193E5712-13DE-D844-A695-8425FCAC2439}" dt="2019-11-07T08:49:19.199" v="3003" actId="27636"/>
          <ac:spMkLst>
            <pc:docMk/>
            <pc:sldMk cId="2109597313" sldId="273"/>
            <ac:spMk id="9" creationId="{06FE6AAD-AD42-844C-9BAE-400FB709C5F0}"/>
          </ac:spMkLst>
        </pc:spChg>
        <pc:picChg chg="add mod">
          <ac:chgData name="Sebastian Max" userId="be0f25e6-48a2-4e87-b5b5-cf865e859a8b" providerId="ADAL" clId="{193E5712-13DE-D844-A695-8425FCAC2439}" dt="2019-11-07T08:47:25.679" v="2945" actId="1036"/>
          <ac:picMkLst>
            <pc:docMk/>
            <pc:sldMk cId="2109597313" sldId="273"/>
            <ac:picMk id="7" creationId="{C7C906FB-D898-C74B-9052-EDB58D72782A}"/>
          </ac:picMkLst>
        </pc:picChg>
      </pc:sldChg>
      <pc:sldChg chg="addSp delSp modSp add">
        <pc:chgData name="Sebastian Max" userId="be0f25e6-48a2-4e87-b5b5-cf865e859a8b" providerId="ADAL" clId="{193E5712-13DE-D844-A695-8425FCAC2439}" dt="2019-11-05T15:39:16.372" v="2427" actId="20577"/>
        <pc:sldMkLst>
          <pc:docMk/>
          <pc:sldMk cId="1486700885" sldId="279"/>
        </pc:sldMkLst>
        <pc:spChg chg="mod">
          <ac:chgData name="Sebastian Max" userId="be0f25e6-48a2-4e87-b5b5-cf865e859a8b" providerId="ADAL" clId="{193E5712-13DE-D844-A695-8425FCAC2439}" dt="2019-11-05T14:25:37.814" v="1276" actId="20577"/>
          <ac:spMkLst>
            <pc:docMk/>
            <pc:sldMk cId="1486700885" sldId="279"/>
            <ac:spMk id="2" creationId="{FAD66A70-88E3-6042-9C27-88C2E8EDC48E}"/>
          </ac:spMkLst>
        </pc:spChg>
        <pc:spChg chg="mod">
          <ac:chgData name="Sebastian Max" userId="be0f25e6-48a2-4e87-b5b5-cf865e859a8b" providerId="ADAL" clId="{193E5712-13DE-D844-A695-8425FCAC2439}" dt="2019-11-05T14:46:30.335" v="1637" actId="14100"/>
          <ac:spMkLst>
            <pc:docMk/>
            <pc:sldMk cId="1486700885" sldId="279"/>
            <ac:spMk id="3" creationId="{7827FBCD-6C3C-A04C-8753-723AB5C6E9DD}"/>
          </ac:spMkLst>
        </pc:spChg>
        <pc:spChg chg="mod">
          <ac:chgData name="Sebastian Max" userId="be0f25e6-48a2-4e87-b5b5-cf865e859a8b" providerId="ADAL" clId="{193E5712-13DE-D844-A695-8425FCAC2439}" dt="2019-11-05T14:47:59.157" v="1658" actId="20577"/>
          <ac:spMkLst>
            <pc:docMk/>
            <pc:sldMk cId="1486700885" sldId="279"/>
            <ac:spMk id="6" creationId="{AF819FD1-B135-B24D-B599-A249B71D4DDB}"/>
          </ac:spMkLst>
        </pc:spChg>
        <pc:spChg chg="del">
          <ac:chgData name="Sebastian Max" userId="be0f25e6-48a2-4e87-b5b5-cf865e859a8b" providerId="ADAL" clId="{193E5712-13DE-D844-A695-8425FCAC2439}" dt="2019-11-05T12:33:10.117" v="778" actId="478"/>
          <ac:spMkLst>
            <pc:docMk/>
            <pc:sldMk cId="1486700885" sldId="279"/>
            <ac:spMk id="8" creationId="{08472148-8C69-644B-BED7-D29787B4E677}"/>
          </ac:spMkLst>
        </pc:spChg>
        <pc:spChg chg="add mod">
          <ac:chgData name="Sebastian Max" userId="be0f25e6-48a2-4e87-b5b5-cf865e859a8b" providerId="ADAL" clId="{193E5712-13DE-D844-A695-8425FCAC2439}" dt="2019-11-05T14:46:43.584" v="1638" actId="1076"/>
          <ac:spMkLst>
            <pc:docMk/>
            <pc:sldMk cId="1486700885" sldId="279"/>
            <ac:spMk id="11" creationId="{D5090D97-244F-2F46-90B0-9320F6C802B3}"/>
          </ac:spMkLst>
        </pc:spChg>
        <pc:spChg chg="add mod">
          <ac:chgData name="Sebastian Max" userId="be0f25e6-48a2-4e87-b5b5-cf865e859a8b" providerId="ADAL" clId="{193E5712-13DE-D844-A695-8425FCAC2439}" dt="2019-11-05T14:40:04.641" v="1636" actId="1036"/>
          <ac:spMkLst>
            <pc:docMk/>
            <pc:sldMk cId="1486700885" sldId="279"/>
            <ac:spMk id="12" creationId="{28CEE4ED-9625-FD46-BC80-3EEE43C278CE}"/>
          </ac:spMkLst>
        </pc:spChg>
        <pc:spChg chg="add mod">
          <ac:chgData name="Sebastian Max" userId="be0f25e6-48a2-4e87-b5b5-cf865e859a8b" providerId="ADAL" clId="{193E5712-13DE-D844-A695-8425FCAC2439}" dt="2019-11-05T14:40:04.641" v="1636" actId="1036"/>
          <ac:spMkLst>
            <pc:docMk/>
            <pc:sldMk cId="1486700885" sldId="279"/>
            <ac:spMk id="13" creationId="{115DF448-5F61-2941-894A-99F9F022395B}"/>
          </ac:spMkLst>
        </pc:spChg>
        <pc:spChg chg="add mod">
          <ac:chgData name="Sebastian Max" userId="be0f25e6-48a2-4e87-b5b5-cf865e859a8b" providerId="ADAL" clId="{193E5712-13DE-D844-A695-8425FCAC2439}" dt="2019-11-05T14:40:04.641" v="1636" actId="1036"/>
          <ac:spMkLst>
            <pc:docMk/>
            <pc:sldMk cId="1486700885" sldId="279"/>
            <ac:spMk id="14" creationId="{F1060C75-CAEA-3A4D-BB28-C9933A8AA2F8}"/>
          </ac:spMkLst>
        </pc:spChg>
        <pc:spChg chg="add mod">
          <ac:chgData name="Sebastian Max" userId="be0f25e6-48a2-4e87-b5b5-cf865e859a8b" providerId="ADAL" clId="{193E5712-13DE-D844-A695-8425FCAC2439}" dt="2019-11-05T14:40:04.641" v="1636" actId="1036"/>
          <ac:spMkLst>
            <pc:docMk/>
            <pc:sldMk cId="1486700885" sldId="279"/>
            <ac:spMk id="16" creationId="{7F4C1EE2-2320-7C4E-973D-72BCBCAB7C57}"/>
          </ac:spMkLst>
        </pc:spChg>
        <pc:spChg chg="add mod">
          <ac:chgData name="Sebastian Max" userId="be0f25e6-48a2-4e87-b5b5-cf865e859a8b" providerId="ADAL" clId="{193E5712-13DE-D844-A695-8425FCAC2439}" dt="2019-11-05T15:39:16.372" v="2427" actId="20577"/>
          <ac:spMkLst>
            <pc:docMk/>
            <pc:sldMk cId="1486700885" sldId="279"/>
            <ac:spMk id="25" creationId="{AAF09CFF-8971-794E-9737-3B000EF1D05E}"/>
          </ac:spMkLst>
        </pc:spChg>
        <pc:spChg chg="add mod">
          <ac:chgData name="Sebastian Max" userId="be0f25e6-48a2-4e87-b5b5-cf865e859a8b" providerId="ADAL" clId="{193E5712-13DE-D844-A695-8425FCAC2439}" dt="2019-11-05T14:40:04.641" v="1636" actId="1036"/>
          <ac:spMkLst>
            <pc:docMk/>
            <pc:sldMk cId="1486700885" sldId="279"/>
            <ac:spMk id="27" creationId="{93739E8E-0F2F-6B4A-9E73-330783A51028}"/>
          </ac:spMkLst>
        </pc:spChg>
        <pc:spChg chg="add mod">
          <ac:chgData name="Sebastian Max" userId="be0f25e6-48a2-4e87-b5b5-cf865e859a8b" providerId="ADAL" clId="{193E5712-13DE-D844-A695-8425FCAC2439}" dt="2019-11-05T14:40:04.641" v="1636" actId="1036"/>
          <ac:spMkLst>
            <pc:docMk/>
            <pc:sldMk cId="1486700885" sldId="279"/>
            <ac:spMk id="28" creationId="{8F633EB9-6AEC-C54D-9F51-1BA82C1A14B1}"/>
          </ac:spMkLst>
        </pc:spChg>
        <pc:spChg chg="add mod">
          <ac:chgData name="Sebastian Max" userId="be0f25e6-48a2-4e87-b5b5-cf865e859a8b" providerId="ADAL" clId="{193E5712-13DE-D844-A695-8425FCAC2439}" dt="2019-11-05T14:40:04.641" v="1636" actId="1036"/>
          <ac:spMkLst>
            <pc:docMk/>
            <pc:sldMk cId="1486700885" sldId="279"/>
            <ac:spMk id="29" creationId="{06BD00F8-DFAA-CE40-AAC7-39AE42E30EFB}"/>
          </ac:spMkLst>
        </pc:spChg>
        <pc:spChg chg="add mod">
          <ac:chgData name="Sebastian Max" userId="be0f25e6-48a2-4e87-b5b5-cf865e859a8b" providerId="ADAL" clId="{193E5712-13DE-D844-A695-8425FCAC2439}" dt="2019-11-05T14:40:04.641" v="1636" actId="1036"/>
          <ac:spMkLst>
            <pc:docMk/>
            <pc:sldMk cId="1486700885" sldId="279"/>
            <ac:spMk id="30" creationId="{3C5324B9-2955-6C46-8024-3002B05EA401}"/>
          </ac:spMkLst>
        </pc:spChg>
        <pc:spChg chg="add mod">
          <ac:chgData name="Sebastian Max" userId="be0f25e6-48a2-4e87-b5b5-cf865e859a8b" providerId="ADAL" clId="{193E5712-13DE-D844-A695-8425FCAC2439}" dt="2019-11-05T14:40:04.641" v="1636" actId="1036"/>
          <ac:spMkLst>
            <pc:docMk/>
            <pc:sldMk cId="1486700885" sldId="279"/>
            <ac:spMk id="31" creationId="{BA585827-4F17-8E40-A305-8ECA479ED5C0}"/>
          </ac:spMkLst>
        </pc:spChg>
        <pc:spChg chg="add mod">
          <ac:chgData name="Sebastian Max" userId="be0f25e6-48a2-4e87-b5b5-cf865e859a8b" providerId="ADAL" clId="{193E5712-13DE-D844-A695-8425FCAC2439}" dt="2019-11-05T14:40:04.641" v="1636" actId="1036"/>
          <ac:spMkLst>
            <pc:docMk/>
            <pc:sldMk cId="1486700885" sldId="279"/>
            <ac:spMk id="32" creationId="{87937A90-388F-7049-AE2E-0FD2198D7329}"/>
          </ac:spMkLst>
        </pc:spChg>
        <pc:spChg chg="add mod">
          <ac:chgData name="Sebastian Max" userId="be0f25e6-48a2-4e87-b5b5-cf865e859a8b" providerId="ADAL" clId="{193E5712-13DE-D844-A695-8425FCAC2439}" dt="2019-11-05T14:40:04.641" v="1636" actId="1036"/>
          <ac:spMkLst>
            <pc:docMk/>
            <pc:sldMk cId="1486700885" sldId="279"/>
            <ac:spMk id="43" creationId="{0D068C45-7BED-FE48-8E4B-340A46ED705B}"/>
          </ac:spMkLst>
        </pc:spChg>
        <pc:graphicFrameChg chg="add mod">
          <ac:chgData name="Sebastian Max" userId="be0f25e6-48a2-4e87-b5b5-cf865e859a8b" providerId="ADAL" clId="{193E5712-13DE-D844-A695-8425FCAC2439}" dt="2019-11-05T14:40:04.641" v="1636" actId="1036"/>
          <ac:graphicFrameMkLst>
            <pc:docMk/>
            <pc:sldMk cId="1486700885" sldId="279"/>
            <ac:graphicFrameMk id="15" creationId="{DD149948-D186-D741-A65F-4A08E4C89C12}"/>
          </ac:graphicFrameMkLst>
        </pc:graphicFrameChg>
        <pc:picChg chg="del">
          <ac:chgData name="Sebastian Max" userId="be0f25e6-48a2-4e87-b5b5-cf865e859a8b" providerId="ADAL" clId="{193E5712-13DE-D844-A695-8425FCAC2439}" dt="2019-11-05T12:33:08.226" v="777" actId="478"/>
          <ac:picMkLst>
            <pc:docMk/>
            <pc:sldMk cId="1486700885" sldId="279"/>
            <ac:picMk id="7" creationId="{C7C906FB-D898-C74B-9052-EDB58D72782A}"/>
          </ac:picMkLst>
        </pc:picChg>
        <pc:cxnChg chg="add mod">
          <ac:chgData name="Sebastian Max" userId="be0f25e6-48a2-4e87-b5b5-cf865e859a8b" providerId="ADAL" clId="{193E5712-13DE-D844-A695-8425FCAC2439}" dt="2019-11-05T14:40:04.641" v="1636" actId="1036"/>
          <ac:cxnSpMkLst>
            <pc:docMk/>
            <pc:sldMk cId="1486700885" sldId="279"/>
            <ac:cxnSpMk id="10" creationId="{27BDE4BD-F977-1540-B16C-A1A8B12BEEF5}"/>
          </ac:cxnSpMkLst>
        </pc:cxnChg>
        <pc:cxnChg chg="add del mod">
          <ac:chgData name="Sebastian Max" userId="be0f25e6-48a2-4e87-b5b5-cf865e859a8b" providerId="ADAL" clId="{193E5712-13DE-D844-A695-8425FCAC2439}" dt="2019-11-05T13:35:25.194" v="915" actId="478"/>
          <ac:cxnSpMkLst>
            <pc:docMk/>
            <pc:sldMk cId="1486700885" sldId="279"/>
            <ac:cxnSpMk id="18" creationId="{F74DEC91-6583-DF4E-BAD2-431168AC283B}"/>
          </ac:cxnSpMkLst>
        </pc:cxnChg>
        <pc:cxnChg chg="add mod">
          <ac:chgData name="Sebastian Max" userId="be0f25e6-48a2-4e87-b5b5-cf865e859a8b" providerId="ADAL" clId="{193E5712-13DE-D844-A695-8425FCAC2439}" dt="2019-11-05T14:40:04.641" v="1636" actId="1036"/>
          <ac:cxnSpMkLst>
            <pc:docMk/>
            <pc:sldMk cId="1486700885" sldId="279"/>
            <ac:cxnSpMk id="22" creationId="{FE8AABA4-0AC8-FC44-ACDD-717D366979E6}"/>
          </ac:cxnSpMkLst>
        </pc:cxnChg>
        <pc:cxnChg chg="add mod">
          <ac:chgData name="Sebastian Max" userId="be0f25e6-48a2-4e87-b5b5-cf865e859a8b" providerId="ADAL" clId="{193E5712-13DE-D844-A695-8425FCAC2439}" dt="2019-11-05T14:40:04.641" v="1636" actId="1036"/>
          <ac:cxnSpMkLst>
            <pc:docMk/>
            <pc:sldMk cId="1486700885" sldId="279"/>
            <ac:cxnSpMk id="24" creationId="{26D53E89-D26F-974D-9AAA-FFDDC3C9D637}"/>
          </ac:cxnSpMkLst>
        </pc:cxnChg>
        <pc:cxnChg chg="add mod">
          <ac:chgData name="Sebastian Max" userId="be0f25e6-48a2-4e87-b5b5-cf865e859a8b" providerId="ADAL" clId="{193E5712-13DE-D844-A695-8425FCAC2439}" dt="2019-11-05T14:40:04.641" v="1636" actId="1036"/>
          <ac:cxnSpMkLst>
            <pc:docMk/>
            <pc:sldMk cId="1486700885" sldId="279"/>
            <ac:cxnSpMk id="34" creationId="{08B50168-4443-6242-A9DE-7C0BF4343D7F}"/>
          </ac:cxnSpMkLst>
        </pc:cxnChg>
        <pc:cxnChg chg="add mod">
          <ac:chgData name="Sebastian Max" userId="be0f25e6-48a2-4e87-b5b5-cf865e859a8b" providerId="ADAL" clId="{193E5712-13DE-D844-A695-8425FCAC2439}" dt="2019-11-05T14:40:04.641" v="1636" actId="1036"/>
          <ac:cxnSpMkLst>
            <pc:docMk/>
            <pc:sldMk cId="1486700885" sldId="279"/>
            <ac:cxnSpMk id="36" creationId="{1583A688-BC48-7044-9E37-E7E30EB49CC7}"/>
          </ac:cxnSpMkLst>
        </pc:cxnChg>
        <pc:cxnChg chg="add del mod">
          <ac:chgData name="Sebastian Max" userId="be0f25e6-48a2-4e87-b5b5-cf865e859a8b" providerId="ADAL" clId="{193E5712-13DE-D844-A695-8425FCAC2439}" dt="2019-11-05T13:40:36.440" v="1033" actId="478"/>
          <ac:cxnSpMkLst>
            <pc:docMk/>
            <pc:sldMk cId="1486700885" sldId="279"/>
            <ac:cxnSpMk id="38" creationId="{E5129417-E799-D545-BAC0-9147C6C80656}"/>
          </ac:cxnSpMkLst>
        </pc:cxnChg>
        <pc:cxnChg chg="add del mod">
          <ac:chgData name="Sebastian Max" userId="be0f25e6-48a2-4e87-b5b5-cf865e859a8b" providerId="ADAL" clId="{193E5712-13DE-D844-A695-8425FCAC2439}" dt="2019-11-05T13:40:34.836" v="1032" actId="478"/>
          <ac:cxnSpMkLst>
            <pc:docMk/>
            <pc:sldMk cId="1486700885" sldId="279"/>
            <ac:cxnSpMk id="39" creationId="{C2CF31CC-BC0A-A94F-9749-F467561F9546}"/>
          </ac:cxnSpMkLst>
        </pc:cxnChg>
        <pc:cxnChg chg="add mod">
          <ac:chgData name="Sebastian Max" userId="be0f25e6-48a2-4e87-b5b5-cf865e859a8b" providerId="ADAL" clId="{193E5712-13DE-D844-A695-8425FCAC2439}" dt="2019-11-05T14:40:04.641" v="1636" actId="1036"/>
          <ac:cxnSpMkLst>
            <pc:docMk/>
            <pc:sldMk cId="1486700885" sldId="279"/>
            <ac:cxnSpMk id="41" creationId="{85244C4A-5379-A448-A1A4-2E31D88C9F46}"/>
          </ac:cxnSpMkLst>
        </pc:cxnChg>
        <pc:cxnChg chg="add mod">
          <ac:chgData name="Sebastian Max" userId="be0f25e6-48a2-4e87-b5b5-cf865e859a8b" providerId="ADAL" clId="{193E5712-13DE-D844-A695-8425FCAC2439}" dt="2019-11-05T14:40:04.641" v="1636" actId="1036"/>
          <ac:cxnSpMkLst>
            <pc:docMk/>
            <pc:sldMk cId="1486700885" sldId="279"/>
            <ac:cxnSpMk id="42" creationId="{EFA7E22E-4E56-604B-BFF5-1370289B61CE}"/>
          </ac:cxnSpMkLst>
        </pc:cxnChg>
      </pc:sldChg>
      <pc:sldChg chg="addSp delSp modSp add">
        <pc:chgData name="Sebastian Max" userId="be0f25e6-48a2-4e87-b5b5-cf865e859a8b" providerId="ADAL" clId="{193E5712-13DE-D844-A695-8425FCAC2439}" dt="2019-11-07T15:41:26.877" v="5850"/>
        <pc:sldMkLst>
          <pc:docMk/>
          <pc:sldMk cId="1190416419" sldId="280"/>
        </pc:sldMkLst>
        <pc:spChg chg="mod">
          <ac:chgData name="Sebastian Max" userId="be0f25e6-48a2-4e87-b5b5-cf865e859a8b" providerId="ADAL" clId="{193E5712-13DE-D844-A695-8425FCAC2439}" dt="2019-11-07T08:44:34.074" v="2926" actId="20577"/>
          <ac:spMkLst>
            <pc:docMk/>
            <pc:sldMk cId="1190416419" sldId="280"/>
            <ac:spMk id="2" creationId="{CFC6EA19-0435-6C40-82DA-5A3A5033E2C4}"/>
          </ac:spMkLst>
        </pc:spChg>
        <pc:spChg chg="mod">
          <ac:chgData name="Sebastian Max" userId="be0f25e6-48a2-4e87-b5b5-cf865e859a8b" providerId="ADAL" clId="{193E5712-13DE-D844-A695-8425FCAC2439}" dt="2019-11-07T08:44:43.341" v="2927" actId="790"/>
          <ac:spMkLst>
            <pc:docMk/>
            <pc:sldMk cId="1190416419" sldId="280"/>
            <ac:spMk id="3" creationId="{A1BDE1AA-E24A-7048-B418-AD36C42E2DBA}"/>
          </ac:spMkLst>
        </pc:spChg>
        <pc:spChg chg="mod">
          <ac:chgData name="Sebastian Max" userId="be0f25e6-48a2-4e87-b5b5-cf865e859a8b" providerId="ADAL" clId="{193E5712-13DE-D844-A695-8425FCAC2439}" dt="2019-11-07T15:41:26.877" v="5850"/>
          <ac:spMkLst>
            <pc:docMk/>
            <pc:sldMk cId="1190416419" sldId="280"/>
            <ac:spMk id="6" creationId="{D39A783D-BD0B-2840-85CB-A44BAD249615}"/>
          </ac:spMkLst>
        </pc:spChg>
        <pc:spChg chg="add mod">
          <ac:chgData name="Sebastian Max" userId="be0f25e6-48a2-4e87-b5b5-cf865e859a8b" providerId="ADAL" clId="{193E5712-13DE-D844-A695-8425FCAC2439}" dt="2019-11-05T15:15:20.736" v="2005" actId="1076"/>
          <ac:spMkLst>
            <pc:docMk/>
            <pc:sldMk cId="1190416419" sldId="280"/>
            <ac:spMk id="7" creationId="{01B82762-5359-4649-AB3A-1A7CF947AEDA}"/>
          </ac:spMkLst>
        </pc:spChg>
        <pc:spChg chg="add mod">
          <ac:chgData name="Sebastian Max" userId="be0f25e6-48a2-4e87-b5b5-cf865e859a8b" providerId="ADAL" clId="{193E5712-13DE-D844-A695-8425FCAC2439}" dt="2019-11-07T08:46:20.186" v="2928" actId="790"/>
          <ac:spMkLst>
            <pc:docMk/>
            <pc:sldMk cId="1190416419" sldId="280"/>
            <ac:spMk id="8" creationId="{E9869756-C7F4-8047-96DA-849C18331F51}"/>
          </ac:spMkLst>
        </pc:spChg>
        <pc:spChg chg="add mod">
          <ac:chgData name="Sebastian Max" userId="be0f25e6-48a2-4e87-b5b5-cf865e859a8b" providerId="ADAL" clId="{193E5712-13DE-D844-A695-8425FCAC2439}" dt="2019-11-05T15:15:20.736" v="2005" actId="1076"/>
          <ac:spMkLst>
            <pc:docMk/>
            <pc:sldMk cId="1190416419" sldId="280"/>
            <ac:spMk id="9" creationId="{2496BC20-2B65-7049-929F-583DD6474939}"/>
          </ac:spMkLst>
        </pc:spChg>
        <pc:spChg chg="add mod">
          <ac:chgData name="Sebastian Max" userId="be0f25e6-48a2-4e87-b5b5-cf865e859a8b" providerId="ADAL" clId="{193E5712-13DE-D844-A695-8425FCAC2439}" dt="2019-11-05T15:15:20.736" v="2005" actId="1076"/>
          <ac:spMkLst>
            <pc:docMk/>
            <pc:sldMk cId="1190416419" sldId="280"/>
            <ac:spMk id="10" creationId="{3BB0D3E7-4CDE-BC49-B828-24F5A121C57E}"/>
          </ac:spMkLst>
        </pc:spChg>
        <pc:spChg chg="add mod">
          <ac:chgData name="Sebastian Max" userId="be0f25e6-48a2-4e87-b5b5-cf865e859a8b" providerId="ADAL" clId="{193E5712-13DE-D844-A695-8425FCAC2439}" dt="2019-11-05T15:15:20.736" v="2005" actId="1076"/>
          <ac:spMkLst>
            <pc:docMk/>
            <pc:sldMk cId="1190416419" sldId="280"/>
            <ac:spMk id="11" creationId="{E0F3CECC-3A4A-734E-9AB8-D62A23E89470}"/>
          </ac:spMkLst>
        </pc:spChg>
        <pc:spChg chg="add mod">
          <ac:chgData name="Sebastian Max" userId="be0f25e6-48a2-4e87-b5b5-cf865e859a8b" providerId="ADAL" clId="{193E5712-13DE-D844-A695-8425FCAC2439}" dt="2019-11-05T15:15:20.736" v="2005" actId="1076"/>
          <ac:spMkLst>
            <pc:docMk/>
            <pc:sldMk cId="1190416419" sldId="280"/>
            <ac:spMk id="12" creationId="{F9D28577-B625-494E-B936-16A68EB9267B}"/>
          </ac:spMkLst>
        </pc:spChg>
        <pc:spChg chg="add mod">
          <ac:chgData name="Sebastian Max" userId="be0f25e6-48a2-4e87-b5b5-cf865e859a8b" providerId="ADAL" clId="{193E5712-13DE-D844-A695-8425FCAC2439}" dt="2019-11-05T15:15:20.736" v="2005" actId="1076"/>
          <ac:spMkLst>
            <pc:docMk/>
            <pc:sldMk cId="1190416419" sldId="280"/>
            <ac:spMk id="13" creationId="{F28411B4-FA71-194A-A136-656C57696155}"/>
          </ac:spMkLst>
        </pc:spChg>
        <pc:spChg chg="add mod">
          <ac:chgData name="Sebastian Max" userId="be0f25e6-48a2-4e87-b5b5-cf865e859a8b" providerId="ADAL" clId="{193E5712-13DE-D844-A695-8425FCAC2439}" dt="2019-11-05T15:15:20.736" v="2005" actId="1076"/>
          <ac:spMkLst>
            <pc:docMk/>
            <pc:sldMk cId="1190416419" sldId="280"/>
            <ac:spMk id="14" creationId="{99B50B86-7D0F-E84E-9928-3BF2DCF285AE}"/>
          </ac:spMkLst>
        </pc:spChg>
        <pc:spChg chg="add mod">
          <ac:chgData name="Sebastian Max" userId="be0f25e6-48a2-4e87-b5b5-cf865e859a8b" providerId="ADAL" clId="{193E5712-13DE-D844-A695-8425FCAC2439}" dt="2019-11-05T15:15:20.736" v="2005" actId="1076"/>
          <ac:spMkLst>
            <pc:docMk/>
            <pc:sldMk cId="1190416419" sldId="280"/>
            <ac:spMk id="15" creationId="{6408AB63-2DE5-864B-85B9-D4FB651D0BF1}"/>
          </ac:spMkLst>
        </pc:spChg>
        <pc:spChg chg="add mod">
          <ac:chgData name="Sebastian Max" userId="be0f25e6-48a2-4e87-b5b5-cf865e859a8b" providerId="ADAL" clId="{193E5712-13DE-D844-A695-8425FCAC2439}" dt="2019-11-05T15:15:20.736" v="2005" actId="1076"/>
          <ac:spMkLst>
            <pc:docMk/>
            <pc:sldMk cId="1190416419" sldId="280"/>
            <ac:spMk id="16" creationId="{7D81DC70-222F-7447-A87D-A17D340740CD}"/>
          </ac:spMkLst>
        </pc:spChg>
        <pc:spChg chg="add mod">
          <ac:chgData name="Sebastian Max" userId="be0f25e6-48a2-4e87-b5b5-cf865e859a8b" providerId="ADAL" clId="{193E5712-13DE-D844-A695-8425FCAC2439}" dt="2019-11-05T15:15:20.736" v="2005" actId="1076"/>
          <ac:spMkLst>
            <pc:docMk/>
            <pc:sldMk cId="1190416419" sldId="280"/>
            <ac:spMk id="17" creationId="{E671A9BE-1508-5A41-89CA-6C9C1280AD9A}"/>
          </ac:spMkLst>
        </pc:spChg>
        <pc:spChg chg="add mod">
          <ac:chgData name="Sebastian Max" userId="be0f25e6-48a2-4e87-b5b5-cf865e859a8b" providerId="ADAL" clId="{193E5712-13DE-D844-A695-8425FCAC2439}" dt="2019-11-05T15:15:20.736" v="2005" actId="1076"/>
          <ac:spMkLst>
            <pc:docMk/>
            <pc:sldMk cId="1190416419" sldId="280"/>
            <ac:spMk id="24" creationId="{6AE9DECE-6B15-7E42-A86F-8000AFA584EC}"/>
          </ac:spMkLst>
        </pc:spChg>
        <pc:spChg chg="add mod">
          <ac:chgData name="Sebastian Max" userId="be0f25e6-48a2-4e87-b5b5-cf865e859a8b" providerId="ADAL" clId="{193E5712-13DE-D844-A695-8425FCAC2439}" dt="2019-11-05T15:15:20.736" v="2005" actId="1076"/>
          <ac:spMkLst>
            <pc:docMk/>
            <pc:sldMk cId="1190416419" sldId="280"/>
            <ac:spMk id="25" creationId="{BE4DA884-8124-0745-B62C-67305F6D2AEC}"/>
          </ac:spMkLst>
        </pc:spChg>
        <pc:spChg chg="add del mod">
          <ac:chgData name="Sebastian Max" userId="be0f25e6-48a2-4e87-b5b5-cf865e859a8b" providerId="ADAL" clId="{193E5712-13DE-D844-A695-8425FCAC2439}" dt="2019-11-05T15:13:43.831" v="1938" actId="478"/>
          <ac:spMkLst>
            <pc:docMk/>
            <pc:sldMk cId="1190416419" sldId="280"/>
            <ac:spMk id="28" creationId="{978F2926-3D6C-8041-A8C6-06047F72C447}"/>
          </ac:spMkLst>
        </pc:spChg>
        <pc:spChg chg="add mod">
          <ac:chgData name="Sebastian Max" userId="be0f25e6-48a2-4e87-b5b5-cf865e859a8b" providerId="ADAL" clId="{193E5712-13DE-D844-A695-8425FCAC2439}" dt="2019-11-05T15:15:20.736" v="2005" actId="1076"/>
          <ac:spMkLst>
            <pc:docMk/>
            <pc:sldMk cId="1190416419" sldId="280"/>
            <ac:spMk id="30" creationId="{0EF761F1-0031-BA40-AB36-90A9B574635F}"/>
          </ac:spMkLst>
        </pc:spChg>
        <pc:spChg chg="add mod">
          <ac:chgData name="Sebastian Max" userId="be0f25e6-48a2-4e87-b5b5-cf865e859a8b" providerId="ADAL" clId="{193E5712-13DE-D844-A695-8425FCAC2439}" dt="2019-11-05T15:15:20.736" v="2005" actId="1076"/>
          <ac:spMkLst>
            <pc:docMk/>
            <pc:sldMk cId="1190416419" sldId="280"/>
            <ac:spMk id="38" creationId="{326A713B-A53D-814C-B29B-5AE589273550}"/>
          </ac:spMkLst>
        </pc:spChg>
        <pc:spChg chg="add mod">
          <ac:chgData name="Sebastian Max" userId="be0f25e6-48a2-4e87-b5b5-cf865e859a8b" providerId="ADAL" clId="{193E5712-13DE-D844-A695-8425FCAC2439}" dt="2019-11-05T15:15:20.736" v="2005" actId="1076"/>
          <ac:spMkLst>
            <pc:docMk/>
            <pc:sldMk cId="1190416419" sldId="280"/>
            <ac:spMk id="40" creationId="{DAFB42DD-C8D1-C540-B16E-AA9C47760B2A}"/>
          </ac:spMkLst>
        </pc:spChg>
        <pc:spChg chg="add mod">
          <ac:chgData name="Sebastian Max" userId="be0f25e6-48a2-4e87-b5b5-cf865e859a8b" providerId="ADAL" clId="{193E5712-13DE-D844-A695-8425FCAC2439}" dt="2019-11-05T15:15:20.736" v="2005" actId="1076"/>
          <ac:spMkLst>
            <pc:docMk/>
            <pc:sldMk cId="1190416419" sldId="280"/>
            <ac:spMk id="41" creationId="{EF9CEFD1-A1E8-8B48-9823-E0665875A1EA}"/>
          </ac:spMkLst>
        </pc:spChg>
        <pc:spChg chg="add mod">
          <ac:chgData name="Sebastian Max" userId="be0f25e6-48a2-4e87-b5b5-cf865e859a8b" providerId="ADAL" clId="{193E5712-13DE-D844-A695-8425FCAC2439}" dt="2019-11-05T15:15:20.736" v="2005" actId="1076"/>
          <ac:spMkLst>
            <pc:docMk/>
            <pc:sldMk cId="1190416419" sldId="280"/>
            <ac:spMk id="42" creationId="{F1B2AF5E-163A-604E-B686-96B0D5601356}"/>
          </ac:spMkLst>
        </pc:spChg>
        <pc:spChg chg="add mod">
          <ac:chgData name="Sebastian Max" userId="be0f25e6-48a2-4e87-b5b5-cf865e859a8b" providerId="ADAL" clId="{193E5712-13DE-D844-A695-8425FCAC2439}" dt="2019-11-05T15:39:47.241" v="2453" actId="20577"/>
          <ac:spMkLst>
            <pc:docMk/>
            <pc:sldMk cId="1190416419" sldId="280"/>
            <ac:spMk id="43" creationId="{26197671-8E1C-C441-AD6B-125FD4D78345}"/>
          </ac:spMkLst>
        </pc:spChg>
        <pc:cxnChg chg="add mod">
          <ac:chgData name="Sebastian Max" userId="be0f25e6-48a2-4e87-b5b5-cf865e859a8b" providerId="ADAL" clId="{193E5712-13DE-D844-A695-8425FCAC2439}" dt="2019-11-05T15:15:20.736" v="2005" actId="1076"/>
          <ac:cxnSpMkLst>
            <pc:docMk/>
            <pc:sldMk cId="1190416419" sldId="280"/>
            <ac:cxnSpMk id="19" creationId="{FBB19873-07AE-1A45-AC26-8FB6B21A18E1}"/>
          </ac:cxnSpMkLst>
        </pc:cxnChg>
        <pc:cxnChg chg="add mod">
          <ac:chgData name="Sebastian Max" userId="be0f25e6-48a2-4e87-b5b5-cf865e859a8b" providerId="ADAL" clId="{193E5712-13DE-D844-A695-8425FCAC2439}" dt="2019-11-05T15:15:20.736" v="2005" actId="1076"/>
          <ac:cxnSpMkLst>
            <pc:docMk/>
            <pc:sldMk cId="1190416419" sldId="280"/>
            <ac:cxnSpMk id="21" creationId="{7BDA2E45-08F4-8448-9C66-B444A23979ED}"/>
          </ac:cxnSpMkLst>
        </pc:cxnChg>
        <pc:cxnChg chg="add mod">
          <ac:chgData name="Sebastian Max" userId="be0f25e6-48a2-4e87-b5b5-cf865e859a8b" providerId="ADAL" clId="{193E5712-13DE-D844-A695-8425FCAC2439}" dt="2019-11-05T15:15:20.736" v="2005" actId="1076"/>
          <ac:cxnSpMkLst>
            <pc:docMk/>
            <pc:sldMk cId="1190416419" sldId="280"/>
            <ac:cxnSpMk id="27" creationId="{8C1EFFAC-765E-304A-BD50-7F5257472D4F}"/>
          </ac:cxnSpMkLst>
        </pc:cxnChg>
        <pc:cxnChg chg="add del mod">
          <ac:chgData name="Sebastian Max" userId="be0f25e6-48a2-4e87-b5b5-cf865e859a8b" providerId="ADAL" clId="{193E5712-13DE-D844-A695-8425FCAC2439}" dt="2019-11-05T15:12:36.571" v="1902" actId="478"/>
          <ac:cxnSpMkLst>
            <pc:docMk/>
            <pc:sldMk cId="1190416419" sldId="280"/>
            <ac:cxnSpMk id="32" creationId="{7F49F2F1-3A4A-074F-A559-469B0F097A63}"/>
          </ac:cxnSpMkLst>
        </pc:cxnChg>
        <pc:cxnChg chg="add mod">
          <ac:chgData name="Sebastian Max" userId="be0f25e6-48a2-4e87-b5b5-cf865e859a8b" providerId="ADAL" clId="{193E5712-13DE-D844-A695-8425FCAC2439}" dt="2019-11-05T15:15:20.736" v="2005" actId="1076"/>
          <ac:cxnSpMkLst>
            <pc:docMk/>
            <pc:sldMk cId="1190416419" sldId="280"/>
            <ac:cxnSpMk id="37" creationId="{EA35C009-625F-7A4A-9831-CEB02796A670}"/>
          </ac:cxnSpMkLst>
        </pc:cxnChg>
        <pc:cxnChg chg="add del">
          <ac:chgData name="Sebastian Max" userId="be0f25e6-48a2-4e87-b5b5-cf865e859a8b" providerId="ADAL" clId="{193E5712-13DE-D844-A695-8425FCAC2439}" dt="2019-11-05T15:13:29.900" v="1912" actId="478"/>
          <ac:cxnSpMkLst>
            <pc:docMk/>
            <pc:sldMk cId="1190416419" sldId="280"/>
            <ac:cxnSpMk id="39" creationId="{DCEC4F80-9176-5647-80A0-52F3F6B8FAD3}"/>
          </ac:cxnSpMkLst>
        </pc:cxnChg>
      </pc:sldChg>
      <pc:sldChg chg="addSp delSp modSp add">
        <pc:chgData name="Sebastian Max" userId="be0f25e6-48a2-4e87-b5b5-cf865e859a8b" providerId="ADAL" clId="{193E5712-13DE-D844-A695-8425FCAC2439}" dt="2019-11-08T17:48:58.305" v="7845" actId="20577"/>
        <pc:sldMkLst>
          <pc:docMk/>
          <pc:sldMk cId="380526215" sldId="281"/>
        </pc:sldMkLst>
        <pc:spChg chg="mod">
          <ac:chgData name="Sebastian Max" userId="be0f25e6-48a2-4e87-b5b5-cf865e859a8b" providerId="ADAL" clId="{193E5712-13DE-D844-A695-8425FCAC2439}" dt="2019-11-08T17:48:58.305" v="7845" actId="20577"/>
          <ac:spMkLst>
            <pc:docMk/>
            <pc:sldMk cId="380526215" sldId="281"/>
            <ac:spMk id="2" creationId="{DBDAD302-88AE-D046-9D26-D229AAA12A8A}"/>
          </ac:spMkLst>
        </pc:spChg>
        <pc:spChg chg="mod">
          <ac:chgData name="Sebastian Max" userId="be0f25e6-48a2-4e87-b5b5-cf865e859a8b" providerId="ADAL" clId="{193E5712-13DE-D844-A695-8425FCAC2439}" dt="2019-11-08T09:45:47.732" v="6891" actId="20577"/>
          <ac:spMkLst>
            <pc:docMk/>
            <pc:sldMk cId="380526215" sldId="281"/>
            <ac:spMk id="3" creationId="{A351FA94-BBDC-F449-BDD8-CEB9AAC19E19}"/>
          </ac:spMkLst>
        </pc:spChg>
        <pc:spChg chg="mod">
          <ac:chgData name="Sebastian Max" userId="be0f25e6-48a2-4e87-b5b5-cf865e859a8b" providerId="ADAL" clId="{193E5712-13DE-D844-A695-8425FCAC2439}" dt="2019-11-07T15:41:37.031" v="5853"/>
          <ac:spMkLst>
            <pc:docMk/>
            <pc:sldMk cId="380526215" sldId="281"/>
            <ac:spMk id="6" creationId="{37745B9C-B690-4843-B292-843B63BECDEC}"/>
          </ac:spMkLst>
        </pc:spChg>
        <pc:spChg chg="add del mod">
          <ac:chgData name="Sebastian Max" userId="be0f25e6-48a2-4e87-b5b5-cf865e859a8b" providerId="ADAL" clId="{193E5712-13DE-D844-A695-8425FCAC2439}" dt="2019-11-08T09:01:16.606" v="6599" actId="931"/>
          <ac:spMkLst>
            <pc:docMk/>
            <pc:sldMk cId="380526215" sldId="281"/>
            <ac:spMk id="7" creationId="{9D204F83-9443-2849-B14F-8A6060F06127}"/>
          </ac:spMkLst>
        </pc:spChg>
        <pc:spChg chg="add mod">
          <ac:chgData name="Sebastian Max" userId="be0f25e6-48a2-4e87-b5b5-cf865e859a8b" providerId="ADAL" clId="{193E5712-13DE-D844-A695-8425FCAC2439}" dt="2019-11-08T09:00:35.316" v="6585"/>
          <ac:spMkLst>
            <pc:docMk/>
            <pc:sldMk cId="380526215" sldId="281"/>
            <ac:spMk id="9" creationId="{903658D7-C66A-6B4E-9577-DE524F39420F}"/>
          </ac:spMkLst>
        </pc:spChg>
        <pc:picChg chg="add del mod modCrop">
          <ac:chgData name="Sebastian Max" userId="be0f25e6-48a2-4e87-b5b5-cf865e859a8b" providerId="ADAL" clId="{193E5712-13DE-D844-A695-8425FCAC2439}" dt="2019-11-08T09:00:32.414" v="6584" actId="478"/>
          <ac:picMkLst>
            <pc:docMk/>
            <pc:sldMk cId="380526215" sldId="281"/>
            <ac:picMk id="8" creationId="{E844173E-F99D-004D-8324-24912847DDB6}"/>
          </ac:picMkLst>
        </pc:picChg>
        <pc:picChg chg="add mod">
          <ac:chgData name="Sebastian Max" userId="be0f25e6-48a2-4e87-b5b5-cf865e859a8b" providerId="ADAL" clId="{193E5712-13DE-D844-A695-8425FCAC2439}" dt="2019-11-08T09:01:16.606" v="6599" actId="931"/>
          <ac:picMkLst>
            <pc:docMk/>
            <pc:sldMk cId="380526215" sldId="281"/>
            <ac:picMk id="11" creationId="{2C4470EB-3E54-6445-AD94-1FD5A9CF31D9}"/>
          </ac:picMkLst>
        </pc:picChg>
      </pc:sldChg>
      <pc:sldChg chg="addSp delSp modSp add">
        <pc:chgData name="Sebastian Max" userId="be0f25e6-48a2-4e87-b5b5-cf865e859a8b" providerId="ADAL" clId="{193E5712-13DE-D844-A695-8425FCAC2439}" dt="2019-11-07T15:41:42.373" v="5855"/>
        <pc:sldMkLst>
          <pc:docMk/>
          <pc:sldMk cId="1736837041" sldId="282"/>
        </pc:sldMkLst>
        <pc:spChg chg="mod">
          <ac:chgData name="Sebastian Max" userId="be0f25e6-48a2-4e87-b5b5-cf865e859a8b" providerId="ADAL" clId="{193E5712-13DE-D844-A695-8425FCAC2439}" dt="2019-11-05T15:56:15.038" v="2876" actId="20577"/>
          <ac:spMkLst>
            <pc:docMk/>
            <pc:sldMk cId="1736837041" sldId="282"/>
            <ac:spMk id="2" creationId="{D8183BC0-1CCB-144F-A4A9-E3F59363C379}"/>
          </ac:spMkLst>
        </pc:spChg>
        <pc:spChg chg="mod">
          <ac:chgData name="Sebastian Max" userId="be0f25e6-48a2-4e87-b5b5-cf865e859a8b" providerId="ADAL" clId="{193E5712-13DE-D844-A695-8425FCAC2439}" dt="2019-11-07T14:16:04.026" v="4722" actId="1035"/>
          <ac:spMkLst>
            <pc:docMk/>
            <pc:sldMk cId="1736837041" sldId="282"/>
            <ac:spMk id="3" creationId="{5DF02596-C2E2-8F4F-B197-2D5468516410}"/>
          </ac:spMkLst>
        </pc:spChg>
        <pc:spChg chg="mod">
          <ac:chgData name="Sebastian Max" userId="be0f25e6-48a2-4e87-b5b5-cf865e859a8b" providerId="ADAL" clId="{193E5712-13DE-D844-A695-8425FCAC2439}" dt="2019-11-07T15:41:42.373" v="5855"/>
          <ac:spMkLst>
            <pc:docMk/>
            <pc:sldMk cId="1736837041" sldId="282"/>
            <ac:spMk id="6" creationId="{5687CA11-9CB1-2C46-9914-517A0D8CB666}"/>
          </ac:spMkLst>
        </pc:spChg>
        <pc:spChg chg="add mod">
          <ac:chgData name="Sebastian Max" userId="be0f25e6-48a2-4e87-b5b5-cf865e859a8b" providerId="ADAL" clId="{193E5712-13DE-D844-A695-8425FCAC2439}" dt="2019-11-07T14:16:04.026" v="4722" actId="1035"/>
          <ac:spMkLst>
            <pc:docMk/>
            <pc:sldMk cId="1736837041" sldId="282"/>
            <ac:spMk id="8" creationId="{BB76D4C6-F09E-044E-AA12-E923E26CE5CA}"/>
          </ac:spMkLst>
        </pc:spChg>
        <pc:spChg chg="add mod">
          <ac:chgData name="Sebastian Max" userId="be0f25e6-48a2-4e87-b5b5-cf865e859a8b" providerId="ADAL" clId="{193E5712-13DE-D844-A695-8425FCAC2439}" dt="2019-11-07T14:19:39.385" v="4802" actId="1035"/>
          <ac:spMkLst>
            <pc:docMk/>
            <pc:sldMk cId="1736837041" sldId="282"/>
            <ac:spMk id="9" creationId="{E61F86AA-F026-0D43-AC49-CB2049B939C5}"/>
          </ac:spMkLst>
        </pc:spChg>
        <pc:spChg chg="add mod">
          <ac:chgData name="Sebastian Max" userId="be0f25e6-48a2-4e87-b5b5-cf865e859a8b" providerId="ADAL" clId="{193E5712-13DE-D844-A695-8425FCAC2439}" dt="2019-11-07T14:16:04.026" v="4722" actId="1035"/>
          <ac:spMkLst>
            <pc:docMk/>
            <pc:sldMk cId="1736837041" sldId="282"/>
            <ac:spMk id="10" creationId="{7A687936-E131-794D-8E2D-0701A90E9FB7}"/>
          </ac:spMkLst>
        </pc:spChg>
        <pc:spChg chg="add mod">
          <ac:chgData name="Sebastian Max" userId="be0f25e6-48a2-4e87-b5b5-cf865e859a8b" providerId="ADAL" clId="{193E5712-13DE-D844-A695-8425FCAC2439}" dt="2019-11-07T14:16:04.026" v="4722" actId="1035"/>
          <ac:spMkLst>
            <pc:docMk/>
            <pc:sldMk cId="1736837041" sldId="282"/>
            <ac:spMk id="11" creationId="{C6F7E607-E14F-5E4C-8D57-3A513D741464}"/>
          </ac:spMkLst>
        </pc:spChg>
        <pc:spChg chg="add mod">
          <ac:chgData name="Sebastian Max" userId="be0f25e6-48a2-4e87-b5b5-cf865e859a8b" providerId="ADAL" clId="{193E5712-13DE-D844-A695-8425FCAC2439}" dt="2019-11-07T14:16:04.026" v="4722" actId="1035"/>
          <ac:spMkLst>
            <pc:docMk/>
            <pc:sldMk cId="1736837041" sldId="282"/>
            <ac:spMk id="12" creationId="{04F0B628-8E31-614C-A60E-C65FDC45B897}"/>
          </ac:spMkLst>
        </pc:spChg>
        <pc:spChg chg="add del mod">
          <ac:chgData name="Sebastian Max" userId="be0f25e6-48a2-4e87-b5b5-cf865e859a8b" providerId="ADAL" clId="{193E5712-13DE-D844-A695-8425FCAC2439}" dt="2019-11-07T10:15:52.238" v="3048" actId="478"/>
          <ac:spMkLst>
            <pc:docMk/>
            <pc:sldMk cId="1736837041" sldId="282"/>
            <ac:spMk id="13" creationId="{A8BCE211-B89B-DA46-B16D-A1CD5367E17D}"/>
          </ac:spMkLst>
        </pc:spChg>
        <pc:spChg chg="add mod">
          <ac:chgData name="Sebastian Max" userId="be0f25e6-48a2-4e87-b5b5-cf865e859a8b" providerId="ADAL" clId="{193E5712-13DE-D844-A695-8425FCAC2439}" dt="2019-11-07T14:16:04.026" v="4722" actId="1035"/>
          <ac:spMkLst>
            <pc:docMk/>
            <pc:sldMk cId="1736837041" sldId="282"/>
            <ac:spMk id="14" creationId="{E4B2DB97-C05B-AA49-A734-8FA83F7F8383}"/>
          </ac:spMkLst>
        </pc:spChg>
        <pc:spChg chg="add mod">
          <ac:chgData name="Sebastian Max" userId="be0f25e6-48a2-4e87-b5b5-cf865e859a8b" providerId="ADAL" clId="{193E5712-13DE-D844-A695-8425FCAC2439}" dt="2019-11-07T14:16:04.026" v="4722" actId="1035"/>
          <ac:spMkLst>
            <pc:docMk/>
            <pc:sldMk cId="1736837041" sldId="282"/>
            <ac:spMk id="15" creationId="{65A0E3BF-FECB-624B-BFEB-C05DC17ECB5F}"/>
          </ac:spMkLst>
        </pc:spChg>
        <pc:spChg chg="add mod">
          <ac:chgData name="Sebastian Max" userId="be0f25e6-48a2-4e87-b5b5-cf865e859a8b" providerId="ADAL" clId="{193E5712-13DE-D844-A695-8425FCAC2439}" dt="2019-11-07T14:16:04.026" v="4722" actId="1035"/>
          <ac:spMkLst>
            <pc:docMk/>
            <pc:sldMk cId="1736837041" sldId="282"/>
            <ac:spMk id="16" creationId="{021B1468-0AA6-624C-B472-A77B78C40289}"/>
          </ac:spMkLst>
        </pc:spChg>
        <pc:spChg chg="add mod">
          <ac:chgData name="Sebastian Max" userId="be0f25e6-48a2-4e87-b5b5-cf865e859a8b" providerId="ADAL" clId="{193E5712-13DE-D844-A695-8425FCAC2439}" dt="2019-11-07T14:16:04.026" v="4722" actId="1035"/>
          <ac:spMkLst>
            <pc:docMk/>
            <pc:sldMk cId="1736837041" sldId="282"/>
            <ac:spMk id="17" creationId="{57B48639-D174-454A-8CA1-7F5E10D8BE08}"/>
          </ac:spMkLst>
        </pc:spChg>
        <pc:spChg chg="add mod">
          <ac:chgData name="Sebastian Max" userId="be0f25e6-48a2-4e87-b5b5-cf865e859a8b" providerId="ADAL" clId="{193E5712-13DE-D844-A695-8425FCAC2439}" dt="2019-11-07T14:16:04.026" v="4722" actId="1035"/>
          <ac:spMkLst>
            <pc:docMk/>
            <pc:sldMk cId="1736837041" sldId="282"/>
            <ac:spMk id="19" creationId="{D55B8441-B4D6-DA4F-9711-44245A1431B6}"/>
          </ac:spMkLst>
        </pc:spChg>
        <pc:spChg chg="add mod">
          <ac:chgData name="Sebastian Max" userId="be0f25e6-48a2-4e87-b5b5-cf865e859a8b" providerId="ADAL" clId="{193E5712-13DE-D844-A695-8425FCAC2439}" dt="2019-11-07T14:16:04.026" v="4722" actId="1035"/>
          <ac:spMkLst>
            <pc:docMk/>
            <pc:sldMk cId="1736837041" sldId="282"/>
            <ac:spMk id="20" creationId="{FA243CD8-C903-BA42-9522-8FB1CEDED06A}"/>
          </ac:spMkLst>
        </pc:spChg>
        <pc:spChg chg="add mod">
          <ac:chgData name="Sebastian Max" userId="be0f25e6-48a2-4e87-b5b5-cf865e859a8b" providerId="ADAL" clId="{193E5712-13DE-D844-A695-8425FCAC2439}" dt="2019-11-07T14:16:04.026" v="4722" actId="1035"/>
          <ac:spMkLst>
            <pc:docMk/>
            <pc:sldMk cId="1736837041" sldId="282"/>
            <ac:spMk id="21" creationId="{B3D91A0F-F35A-B947-AB07-B55272900CA5}"/>
          </ac:spMkLst>
        </pc:spChg>
        <pc:spChg chg="add mod">
          <ac:chgData name="Sebastian Max" userId="be0f25e6-48a2-4e87-b5b5-cf865e859a8b" providerId="ADAL" clId="{193E5712-13DE-D844-A695-8425FCAC2439}" dt="2019-11-07T14:16:04.026" v="4722" actId="1035"/>
          <ac:spMkLst>
            <pc:docMk/>
            <pc:sldMk cId="1736837041" sldId="282"/>
            <ac:spMk id="22" creationId="{340ADD69-A77D-F24C-958B-6961B17683BD}"/>
          </ac:spMkLst>
        </pc:spChg>
        <pc:spChg chg="add mod">
          <ac:chgData name="Sebastian Max" userId="be0f25e6-48a2-4e87-b5b5-cf865e859a8b" providerId="ADAL" clId="{193E5712-13DE-D844-A695-8425FCAC2439}" dt="2019-11-07T15:09:25.290" v="5227" actId="20577"/>
          <ac:spMkLst>
            <pc:docMk/>
            <pc:sldMk cId="1736837041" sldId="282"/>
            <ac:spMk id="23" creationId="{C7FA1E2A-9075-9048-ACA3-B7A990E1D170}"/>
          </ac:spMkLst>
        </pc:spChg>
        <pc:graphicFrameChg chg="add mod">
          <ac:chgData name="Sebastian Max" userId="be0f25e6-48a2-4e87-b5b5-cf865e859a8b" providerId="ADAL" clId="{193E5712-13DE-D844-A695-8425FCAC2439}" dt="2019-11-07T14:16:04.026" v="4722" actId="1035"/>
          <ac:graphicFrameMkLst>
            <pc:docMk/>
            <pc:sldMk cId="1736837041" sldId="282"/>
            <ac:graphicFrameMk id="7" creationId="{CA48E8DC-CAA8-9942-960E-D4AC0EDEDE52}"/>
          </ac:graphicFrameMkLst>
        </pc:graphicFrameChg>
        <pc:graphicFrameChg chg="add mod">
          <ac:chgData name="Sebastian Max" userId="be0f25e6-48a2-4e87-b5b5-cf865e859a8b" providerId="ADAL" clId="{193E5712-13DE-D844-A695-8425FCAC2439}" dt="2019-11-07T14:16:04.026" v="4722" actId="1035"/>
          <ac:graphicFrameMkLst>
            <pc:docMk/>
            <pc:sldMk cId="1736837041" sldId="282"/>
            <ac:graphicFrameMk id="18" creationId="{ED6DED90-6AEF-F34D-9C24-7D547E3D808C}"/>
          </ac:graphicFrameMkLst>
        </pc:graphicFrameChg>
      </pc:sldChg>
      <pc:sldChg chg="addSp delSp modSp add">
        <pc:chgData name="Sebastian Max" userId="be0f25e6-48a2-4e87-b5b5-cf865e859a8b" providerId="ADAL" clId="{193E5712-13DE-D844-A695-8425FCAC2439}" dt="2019-11-08T09:38:29.303" v="6688" actId="20577"/>
        <pc:sldMkLst>
          <pc:docMk/>
          <pc:sldMk cId="641230593" sldId="283"/>
        </pc:sldMkLst>
        <pc:spChg chg="mod">
          <ac:chgData name="Sebastian Max" userId="be0f25e6-48a2-4e87-b5b5-cf865e859a8b" providerId="ADAL" clId="{193E5712-13DE-D844-A695-8425FCAC2439}" dt="2019-11-08T09:38:29.303" v="6688" actId="20577"/>
          <ac:spMkLst>
            <pc:docMk/>
            <pc:sldMk cId="641230593" sldId="283"/>
            <ac:spMk id="2" creationId="{F86D2A1C-A4DC-4045-BC3F-DB41AEABA962}"/>
          </ac:spMkLst>
        </pc:spChg>
        <pc:spChg chg="mod">
          <ac:chgData name="Sebastian Max" userId="be0f25e6-48a2-4e87-b5b5-cf865e859a8b" providerId="ADAL" clId="{193E5712-13DE-D844-A695-8425FCAC2439}" dt="2019-11-07T12:14:22.571" v="3943" actId="27636"/>
          <ac:spMkLst>
            <pc:docMk/>
            <pc:sldMk cId="641230593" sldId="283"/>
            <ac:spMk id="3" creationId="{3D2ED8E8-FF1A-2747-A85C-CB3455E76A7D}"/>
          </ac:spMkLst>
        </pc:spChg>
        <pc:spChg chg="mod">
          <ac:chgData name="Sebastian Max" userId="be0f25e6-48a2-4e87-b5b5-cf865e859a8b" providerId="ADAL" clId="{193E5712-13DE-D844-A695-8425FCAC2439}" dt="2019-11-07T15:41:44.949" v="5856"/>
          <ac:spMkLst>
            <pc:docMk/>
            <pc:sldMk cId="641230593" sldId="283"/>
            <ac:spMk id="6" creationId="{D4BB5481-C337-E448-A6F8-B7FAFB205DEE}"/>
          </ac:spMkLst>
        </pc:spChg>
        <pc:spChg chg="add mod">
          <ac:chgData name="Sebastian Max" userId="be0f25e6-48a2-4e87-b5b5-cf865e859a8b" providerId="ADAL" clId="{193E5712-13DE-D844-A695-8425FCAC2439}" dt="2019-11-07T11:55:47.416" v="3632" actId="164"/>
          <ac:spMkLst>
            <pc:docMk/>
            <pc:sldMk cId="641230593" sldId="283"/>
            <ac:spMk id="7" creationId="{319479FD-FE34-BE4F-90ED-BD81FBFC1213}"/>
          </ac:spMkLst>
        </pc:spChg>
        <pc:spChg chg="add mod">
          <ac:chgData name="Sebastian Max" userId="be0f25e6-48a2-4e87-b5b5-cf865e859a8b" providerId="ADAL" clId="{193E5712-13DE-D844-A695-8425FCAC2439}" dt="2019-11-07T11:55:47.416" v="3632" actId="164"/>
          <ac:spMkLst>
            <pc:docMk/>
            <pc:sldMk cId="641230593" sldId="283"/>
            <ac:spMk id="8" creationId="{46F9D15F-4261-024E-A9F3-19FE92410B8C}"/>
          </ac:spMkLst>
        </pc:spChg>
        <pc:spChg chg="add mod">
          <ac:chgData name="Sebastian Max" userId="be0f25e6-48a2-4e87-b5b5-cf865e859a8b" providerId="ADAL" clId="{193E5712-13DE-D844-A695-8425FCAC2439}" dt="2019-11-07T11:56:12.404" v="3638" actId="1076"/>
          <ac:spMkLst>
            <pc:docMk/>
            <pc:sldMk cId="641230593" sldId="283"/>
            <ac:spMk id="9" creationId="{91747B33-C36D-984B-A2D6-11CDA3BC0272}"/>
          </ac:spMkLst>
        </pc:spChg>
        <pc:spChg chg="add mod">
          <ac:chgData name="Sebastian Max" userId="be0f25e6-48a2-4e87-b5b5-cf865e859a8b" providerId="ADAL" clId="{193E5712-13DE-D844-A695-8425FCAC2439}" dt="2019-11-07T11:56:12.404" v="3638" actId="1076"/>
          <ac:spMkLst>
            <pc:docMk/>
            <pc:sldMk cId="641230593" sldId="283"/>
            <ac:spMk id="10" creationId="{961B66E2-B331-064E-9D1F-63F647AF50C0}"/>
          </ac:spMkLst>
        </pc:spChg>
        <pc:spChg chg="add mod">
          <ac:chgData name="Sebastian Max" userId="be0f25e6-48a2-4e87-b5b5-cf865e859a8b" providerId="ADAL" clId="{193E5712-13DE-D844-A695-8425FCAC2439}" dt="2019-11-07T11:56:12.404" v="3638" actId="1076"/>
          <ac:spMkLst>
            <pc:docMk/>
            <pc:sldMk cId="641230593" sldId="283"/>
            <ac:spMk id="44" creationId="{E82A2092-1A33-F149-AC64-7BBDFFD1064B}"/>
          </ac:spMkLst>
        </pc:spChg>
        <pc:spChg chg="add mod">
          <ac:chgData name="Sebastian Max" userId="be0f25e6-48a2-4e87-b5b5-cf865e859a8b" providerId="ADAL" clId="{193E5712-13DE-D844-A695-8425FCAC2439}" dt="2019-11-07T11:56:12.404" v="3638" actId="1076"/>
          <ac:spMkLst>
            <pc:docMk/>
            <pc:sldMk cId="641230593" sldId="283"/>
            <ac:spMk id="45" creationId="{16B39505-575F-BA4E-8FBA-9BCB7C7ACD32}"/>
          </ac:spMkLst>
        </pc:spChg>
        <pc:spChg chg="add del mod">
          <ac:chgData name="Sebastian Max" userId="be0f25e6-48a2-4e87-b5b5-cf865e859a8b" providerId="ADAL" clId="{193E5712-13DE-D844-A695-8425FCAC2439}" dt="2019-11-07T11:55:56.013" v="3635" actId="478"/>
          <ac:spMkLst>
            <pc:docMk/>
            <pc:sldMk cId="641230593" sldId="283"/>
            <ac:spMk id="46" creationId="{6D9529A0-200A-384C-88B3-4DFD7A4B8599}"/>
          </ac:spMkLst>
        </pc:spChg>
        <pc:spChg chg="add del mod">
          <ac:chgData name="Sebastian Max" userId="be0f25e6-48a2-4e87-b5b5-cf865e859a8b" providerId="ADAL" clId="{193E5712-13DE-D844-A695-8425FCAC2439}" dt="2019-11-07T11:55:54.696" v="3634" actId="478"/>
          <ac:spMkLst>
            <pc:docMk/>
            <pc:sldMk cId="641230593" sldId="283"/>
            <ac:spMk id="47" creationId="{ACF686D0-A0E8-4B41-BC2B-CCD30DE42D91}"/>
          </ac:spMkLst>
        </pc:spChg>
        <pc:spChg chg="add mod">
          <ac:chgData name="Sebastian Max" userId="be0f25e6-48a2-4e87-b5b5-cf865e859a8b" providerId="ADAL" clId="{193E5712-13DE-D844-A695-8425FCAC2439}" dt="2019-11-07T11:56:53.650" v="3640" actId="1076"/>
          <ac:spMkLst>
            <pc:docMk/>
            <pc:sldMk cId="641230593" sldId="283"/>
            <ac:spMk id="48" creationId="{B65D15E8-D859-AC4E-88A8-A268BDC351D6}"/>
          </ac:spMkLst>
        </pc:spChg>
        <pc:spChg chg="add mod">
          <ac:chgData name="Sebastian Max" userId="be0f25e6-48a2-4e87-b5b5-cf865e859a8b" providerId="ADAL" clId="{193E5712-13DE-D844-A695-8425FCAC2439}" dt="2019-11-07T11:56:53.650" v="3640" actId="1076"/>
          <ac:spMkLst>
            <pc:docMk/>
            <pc:sldMk cId="641230593" sldId="283"/>
            <ac:spMk id="49" creationId="{FF8C1130-65D6-3844-87BB-F9DBFF4E029A}"/>
          </ac:spMkLst>
        </pc:spChg>
        <pc:spChg chg="add mod">
          <ac:chgData name="Sebastian Max" userId="be0f25e6-48a2-4e87-b5b5-cf865e859a8b" providerId="ADAL" clId="{193E5712-13DE-D844-A695-8425FCAC2439}" dt="2019-11-07T11:56:53.650" v="3640" actId="1076"/>
          <ac:spMkLst>
            <pc:docMk/>
            <pc:sldMk cId="641230593" sldId="283"/>
            <ac:spMk id="81" creationId="{AD3A35C3-BA71-8843-A9BC-813079634F84}"/>
          </ac:spMkLst>
        </pc:spChg>
        <pc:spChg chg="add mod">
          <ac:chgData name="Sebastian Max" userId="be0f25e6-48a2-4e87-b5b5-cf865e859a8b" providerId="ADAL" clId="{193E5712-13DE-D844-A695-8425FCAC2439}" dt="2019-11-07T11:56:53.650" v="3640" actId="1076"/>
          <ac:spMkLst>
            <pc:docMk/>
            <pc:sldMk cId="641230593" sldId="283"/>
            <ac:spMk id="82" creationId="{850B4505-B5AE-F047-81AF-7983FD6B9B92}"/>
          </ac:spMkLst>
        </pc:spChg>
        <pc:spChg chg="add del mod">
          <ac:chgData name="Sebastian Max" userId="be0f25e6-48a2-4e87-b5b5-cf865e859a8b" providerId="ADAL" clId="{193E5712-13DE-D844-A695-8425FCAC2439}" dt="2019-11-07T12:03:32.320" v="3751"/>
          <ac:spMkLst>
            <pc:docMk/>
            <pc:sldMk cId="641230593" sldId="283"/>
            <ac:spMk id="179" creationId="{793518C3-E932-A14F-8989-E999A42928AB}"/>
          </ac:spMkLst>
        </pc:spChg>
        <pc:spChg chg="add mod">
          <ac:chgData name="Sebastian Max" userId="be0f25e6-48a2-4e87-b5b5-cf865e859a8b" providerId="ADAL" clId="{193E5712-13DE-D844-A695-8425FCAC2439}" dt="2019-11-07T12:06:18.124" v="3801" actId="164"/>
          <ac:spMkLst>
            <pc:docMk/>
            <pc:sldMk cId="641230593" sldId="283"/>
            <ac:spMk id="180" creationId="{002E17B0-C2F4-7A44-B17E-360193C8B4FF}"/>
          </ac:spMkLst>
        </pc:spChg>
        <pc:spChg chg="add mod">
          <ac:chgData name="Sebastian Max" userId="be0f25e6-48a2-4e87-b5b5-cf865e859a8b" providerId="ADAL" clId="{193E5712-13DE-D844-A695-8425FCAC2439}" dt="2019-11-07T12:06:18.124" v="3801" actId="164"/>
          <ac:spMkLst>
            <pc:docMk/>
            <pc:sldMk cId="641230593" sldId="283"/>
            <ac:spMk id="181" creationId="{A0C45226-F81D-9D4C-9660-25B3CBB0B7F1}"/>
          </ac:spMkLst>
        </pc:spChg>
        <pc:spChg chg="add mod">
          <ac:chgData name="Sebastian Max" userId="be0f25e6-48a2-4e87-b5b5-cf865e859a8b" providerId="ADAL" clId="{193E5712-13DE-D844-A695-8425FCAC2439}" dt="2019-11-07T12:06:18.124" v="3801" actId="164"/>
          <ac:spMkLst>
            <pc:docMk/>
            <pc:sldMk cId="641230593" sldId="283"/>
            <ac:spMk id="182" creationId="{FEAB63A0-9684-9F48-B56A-49AEC48C8050}"/>
          </ac:spMkLst>
        </pc:spChg>
        <pc:spChg chg="add mod">
          <ac:chgData name="Sebastian Max" userId="be0f25e6-48a2-4e87-b5b5-cf865e859a8b" providerId="ADAL" clId="{193E5712-13DE-D844-A695-8425FCAC2439}" dt="2019-11-07T12:06:18.124" v="3801" actId="164"/>
          <ac:spMkLst>
            <pc:docMk/>
            <pc:sldMk cId="641230593" sldId="283"/>
            <ac:spMk id="183" creationId="{1B055A46-B02D-E440-A685-C6ACDB38DDD4}"/>
          </ac:spMkLst>
        </pc:spChg>
        <pc:spChg chg="add mod">
          <ac:chgData name="Sebastian Max" userId="be0f25e6-48a2-4e87-b5b5-cf865e859a8b" providerId="ADAL" clId="{193E5712-13DE-D844-A695-8425FCAC2439}" dt="2019-11-07T12:06:30.971" v="3802" actId="164"/>
          <ac:spMkLst>
            <pc:docMk/>
            <pc:sldMk cId="641230593" sldId="283"/>
            <ac:spMk id="184" creationId="{F5F8B93C-B685-C041-A80C-DA98C78A25C2}"/>
          </ac:spMkLst>
        </pc:spChg>
        <pc:spChg chg="add mod">
          <ac:chgData name="Sebastian Max" userId="be0f25e6-48a2-4e87-b5b5-cf865e859a8b" providerId="ADAL" clId="{193E5712-13DE-D844-A695-8425FCAC2439}" dt="2019-11-07T12:06:30.971" v="3802" actId="164"/>
          <ac:spMkLst>
            <pc:docMk/>
            <pc:sldMk cId="641230593" sldId="283"/>
            <ac:spMk id="185" creationId="{5C45DD42-4187-7148-AFA0-E6A296DB367A}"/>
          </ac:spMkLst>
        </pc:spChg>
        <pc:spChg chg="add mod">
          <ac:chgData name="Sebastian Max" userId="be0f25e6-48a2-4e87-b5b5-cf865e859a8b" providerId="ADAL" clId="{193E5712-13DE-D844-A695-8425FCAC2439}" dt="2019-11-07T12:06:30.971" v="3802" actId="164"/>
          <ac:spMkLst>
            <pc:docMk/>
            <pc:sldMk cId="641230593" sldId="283"/>
            <ac:spMk id="186" creationId="{24FB365B-4967-0847-8F55-15DB1AFED839}"/>
          </ac:spMkLst>
        </pc:spChg>
        <pc:spChg chg="add mod">
          <ac:chgData name="Sebastian Max" userId="be0f25e6-48a2-4e87-b5b5-cf865e859a8b" providerId="ADAL" clId="{193E5712-13DE-D844-A695-8425FCAC2439}" dt="2019-11-07T12:06:30.971" v="3802" actId="164"/>
          <ac:spMkLst>
            <pc:docMk/>
            <pc:sldMk cId="641230593" sldId="283"/>
            <ac:spMk id="187" creationId="{7C2FE06B-4771-894A-9EBE-24B62061C9DD}"/>
          </ac:spMkLst>
        </pc:spChg>
        <pc:spChg chg="add mod">
          <ac:chgData name="Sebastian Max" userId="be0f25e6-48a2-4e87-b5b5-cf865e859a8b" providerId="ADAL" clId="{193E5712-13DE-D844-A695-8425FCAC2439}" dt="2019-11-07T12:14:44.160" v="3957" actId="27636"/>
          <ac:spMkLst>
            <pc:docMk/>
            <pc:sldMk cId="641230593" sldId="283"/>
            <ac:spMk id="246" creationId="{7BAD39D4-BF82-8440-A53A-B8D93978DA9B}"/>
          </ac:spMkLst>
        </pc:spChg>
        <pc:spChg chg="add mod">
          <ac:chgData name="Sebastian Max" userId="be0f25e6-48a2-4e87-b5b5-cf865e859a8b" providerId="ADAL" clId="{193E5712-13DE-D844-A695-8425FCAC2439}" dt="2019-11-07T14:19:49.758" v="4804" actId="1076"/>
          <ac:spMkLst>
            <pc:docMk/>
            <pc:sldMk cId="641230593" sldId="283"/>
            <ac:spMk id="247" creationId="{573D6E77-06C4-7F45-94A4-333A69C36614}"/>
          </ac:spMkLst>
        </pc:spChg>
        <pc:grpChg chg="add mod">
          <ac:chgData name="Sebastian Max" userId="be0f25e6-48a2-4e87-b5b5-cf865e859a8b" providerId="ADAL" clId="{193E5712-13DE-D844-A695-8425FCAC2439}" dt="2019-11-07T11:56:12.404" v="3638" actId="1076"/>
          <ac:grpSpMkLst>
            <pc:docMk/>
            <pc:sldMk cId="641230593" sldId="283"/>
            <ac:grpSpMk id="105" creationId="{5A34FEC4-1DC0-564A-902B-83E87028DCB8}"/>
          </ac:grpSpMkLst>
        </pc:grpChg>
        <pc:grpChg chg="add mod">
          <ac:chgData name="Sebastian Max" userId="be0f25e6-48a2-4e87-b5b5-cf865e859a8b" providerId="ADAL" clId="{193E5712-13DE-D844-A695-8425FCAC2439}" dt="2019-11-07T11:56:53.650" v="3640" actId="1076"/>
          <ac:grpSpMkLst>
            <pc:docMk/>
            <pc:sldMk cId="641230593" sldId="283"/>
            <ac:grpSpMk id="106" creationId="{668C665A-8B49-3746-B677-9DD465909318}"/>
          </ac:grpSpMkLst>
        </pc:grpChg>
        <pc:grpChg chg="del mod">
          <ac:chgData name="Sebastian Max" userId="be0f25e6-48a2-4e87-b5b5-cf865e859a8b" providerId="ADAL" clId="{193E5712-13DE-D844-A695-8425FCAC2439}" dt="2019-11-07T12:01:12.049" v="3661"/>
          <ac:grpSpMkLst>
            <pc:docMk/>
            <pc:sldMk cId="641230593" sldId="283"/>
            <ac:grpSpMk id="116" creationId="{DA6F2540-75DF-D045-84DE-917EA0745C56}"/>
          </ac:grpSpMkLst>
        </pc:grpChg>
        <pc:grpChg chg="del mod">
          <ac:chgData name="Sebastian Max" userId="be0f25e6-48a2-4e87-b5b5-cf865e859a8b" providerId="ADAL" clId="{193E5712-13DE-D844-A695-8425FCAC2439}" dt="2019-11-07T12:01:13.164" v="3663"/>
          <ac:grpSpMkLst>
            <pc:docMk/>
            <pc:sldMk cId="641230593" sldId="283"/>
            <ac:grpSpMk id="118" creationId="{DDE76B90-D76A-D941-A9D2-C90C312EFFD7}"/>
          </ac:grpSpMkLst>
        </pc:grpChg>
        <pc:grpChg chg="del mod">
          <ac:chgData name="Sebastian Max" userId="be0f25e6-48a2-4e87-b5b5-cf865e859a8b" providerId="ADAL" clId="{193E5712-13DE-D844-A695-8425FCAC2439}" dt="2019-11-07T12:01:14.125" v="3665"/>
          <ac:grpSpMkLst>
            <pc:docMk/>
            <pc:sldMk cId="641230593" sldId="283"/>
            <ac:grpSpMk id="120" creationId="{9ACE2687-D1AC-8B43-BDE0-0FC47D12EB01}"/>
          </ac:grpSpMkLst>
        </pc:grpChg>
        <pc:grpChg chg="del mod">
          <ac:chgData name="Sebastian Max" userId="be0f25e6-48a2-4e87-b5b5-cf865e859a8b" providerId="ADAL" clId="{193E5712-13DE-D844-A695-8425FCAC2439}" dt="2019-11-07T12:01:15.125" v="3667"/>
          <ac:grpSpMkLst>
            <pc:docMk/>
            <pc:sldMk cId="641230593" sldId="283"/>
            <ac:grpSpMk id="122" creationId="{DD343CEB-6792-E549-A1BA-D891DF12E5F8}"/>
          </ac:grpSpMkLst>
        </pc:grpChg>
        <pc:grpChg chg="mod">
          <ac:chgData name="Sebastian Max" userId="be0f25e6-48a2-4e87-b5b5-cf865e859a8b" providerId="ADAL" clId="{193E5712-13DE-D844-A695-8425FCAC2439}" dt="2019-11-07T12:06:08.155" v="3799" actId="164"/>
          <ac:grpSpMkLst>
            <pc:docMk/>
            <pc:sldMk cId="641230593" sldId="283"/>
            <ac:grpSpMk id="124" creationId="{B9891F8D-7965-F44B-808A-E8755D0E0129}"/>
          </ac:grpSpMkLst>
        </pc:grpChg>
        <pc:grpChg chg="mod">
          <ac:chgData name="Sebastian Max" userId="be0f25e6-48a2-4e87-b5b5-cf865e859a8b" providerId="ADAL" clId="{193E5712-13DE-D844-A695-8425FCAC2439}" dt="2019-11-07T12:06:08.155" v="3799" actId="164"/>
          <ac:grpSpMkLst>
            <pc:docMk/>
            <pc:sldMk cId="641230593" sldId="283"/>
            <ac:grpSpMk id="126" creationId="{AB5C4AF9-4F87-9F41-A838-671A9A10A834}"/>
          </ac:grpSpMkLst>
        </pc:grpChg>
        <pc:grpChg chg="del mod">
          <ac:chgData name="Sebastian Max" userId="be0f25e6-48a2-4e87-b5b5-cf865e859a8b" providerId="ADAL" clId="{193E5712-13DE-D844-A695-8425FCAC2439}" dt="2019-11-07T12:01:18.478" v="3672"/>
          <ac:grpSpMkLst>
            <pc:docMk/>
            <pc:sldMk cId="641230593" sldId="283"/>
            <ac:grpSpMk id="129" creationId="{6C2D4FBD-E2A2-E642-8062-7947AB91099F}"/>
          </ac:grpSpMkLst>
        </pc:grpChg>
        <pc:grpChg chg="del mod">
          <ac:chgData name="Sebastian Max" userId="be0f25e6-48a2-4e87-b5b5-cf865e859a8b" providerId="ADAL" clId="{193E5712-13DE-D844-A695-8425FCAC2439}" dt="2019-11-07T12:01:19.796" v="3674"/>
          <ac:grpSpMkLst>
            <pc:docMk/>
            <pc:sldMk cId="641230593" sldId="283"/>
            <ac:grpSpMk id="131" creationId="{C0CE669E-E59D-AB4D-BA68-A52B3EE6E47F}"/>
          </ac:grpSpMkLst>
        </pc:grpChg>
        <pc:grpChg chg="mod">
          <ac:chgData name="Sebastian Max" userId="be0f25e6-48a2-4e87-b5b5-cf865e859a8b" providerId="ADAL" clId="{193E5712-13DE-D844-A695-8425FCAC2439}" dt="2019-11-07T12:06:08.155" v="3799" actId="164"/>
          <ac:grpSpMkLst>
            <pc:docMk/>
            <pc:sldMk cId="641230593" sldId="283"/>
            <ac:grpSpMk id="133" creationId="{8671428F-1130-E44B-8C56-3E34F1D66D2A}"/>
          </ac:grpSpMkLst>
        </pc:grpChg>
        <pc:grpChg chg="del mod">
          <ac:chgData name="Sebastian Max" userId="be0f25e6-48a2-4e87-b5b5-cf865e859a8b" providerId="ADAL" clId="{193E5712-13DE-D844-A695-8425FCAC2439}" dt="2019-11-07T12:01:23.118" v="3679"/>
          <ac:grpSpMkLst>
            <pc:docMk/>
            <pc:sldMk cId="641230593" sldId="283"/>
            <ac:grpSpMk id="136" creationId="{40E21EDF-F18D-A347-9C74-7FA452409731}"/>
          </ac:grpSpMkLst>
        </pc:grpChg>
        <pc:grpChg chg="del mod">
          <ac:chgData name="Sebastian Max" userId="be0f25e6-48a2-4e87-b5b5-cf865e859a8b" providerId="ADAL" clId="{193E5712-13DE-D844-A695-8425FCAC2439}" dt="2019-11-07T12:01:24.247" v="3681"/>
          <ac:grpSpMkLst>
            <pc:docMk/>
            <pc:sldMk cId="641230593" sldId="283"/>
            <ac:grpSpMk id="138" creationId="{43468B12-91CA-494B-A713-03CA9D2DF852}"/>
          </ac:grpSpMkLst>
        </pc:grpChg>
        <pc:grpChg chg="mod">
          <ac:chgData name="Sebastian Max" userId="be0f25e6-48a2-4e87-b5b5-cf865e859a8b" providerId="ADAL" clId="{193E5712-13DE-D844-A695-8425FCAC2439}" dt="2019-11-07T12:06:08.155" v="3799" actId="164"/>
          <ac:grpSpMkLst>
            <pc:docMk/>
            <pc:sldMk cId="641230593" sldId="283"/>
            <ac:grpSpMk id="140" creationId="{86B4638B-5B1C-504C-ADF4-C14AE6429BD1}"/>
          </ac:grpSpMkLst>
        </pc:grpChg>
        <pc:grpChg chg="mod">
          <ac:chgData name="Sebastian Max" userId="be0f25e6-48a2-4e87-b5b5-cf865e859a8b" providerId="ADAL" clId="{193E5712-13DE-D844-A695-8425FCAC2439}" dt="2019-11-07T12:06:13.212" v="3800" actId="164"/>
          <ac:grpSpMkLst>
            <pc:docMk/>
            <pc:sldMk cId="641230593" sldId="283"/>
            <ac:grpSpMk id="145" creationId="{E0802C5E-D501-F84A-9FFA-B6B70E5EAB1A}"/>
          </ac:grpSpMkLst>
        </pc:grpChg>
        <pc:grpChg chg="mod">
          <ac:chgData name="Sebastian Max" userId="be0f25e6-48a2-4e87-b5b5-cf865e859a8b" providerId="ADAL" clId="{193E5712-13DE-D844-A695-8425FCAC2439}" dt="2019-11-07T12:06:13.212" v="3800" actId="164"/>
          <ac:grpSpMkLst>
            <pc:docMk/>
            <pc:sldMk cId="641230593" sldId="283"/>
            <ac:grpSpMk id="148" creationId="{E1764639-9F31-0D46-9487-411F432432B9}"/>
          </ac:grpSpMkLst>
        </pc:grpChg>
        <pc:grpChg chg="mod">
          <ac:chgData name="Sebastian Max" userId="be0f25e6-48a2-4e87-b5b5-cf865e859a8b" providerId="ADAL" clId="{193E5712-13DE-D844-A695-8425FCAC2439}" dt="2019-11-07T12:06:13.212" v="3800" actId="164"/>
          <ac:grpSpMkLst>
            <pc:docMk/>
            <pc:sldMk cId="641230593" sldId="283"/>
            <ac:grpSpMk id="151" creationId="{CCE07FE2-EE1B-4142-A4C8-18D445647B5C}"/>
          </ac:grpSpMkLst>
        </pc:grpChg>
        <pc:grpChg chg="del mod">
          <ac:chgData name="Sebastian Max" userId="be0f25e6-48a2-4e87-b5b5-cf865e859a8b" providerId="ADAL" clId="{193E5712-13DE-D844-A695-8425FCAC2439}" dt="2019-11-07T12:01:48.571" v="3697"/>
          <ac:grpSpMkLst>
            <pc:docMk/>
            <pc:sldMk cId="641230593" sldId="283"/>
            <ac:grpSpMk id="154" creationId="{7EA23C20-E191-EB4F-9999-1B5D8ED04369}"/>
          </ac:grpSpMkLst>
        </pc:grpChg>
        <pc:grpChg chg="del mod">
          <ac:chgData name="Sebastian Max" userId="be0f25e6-48a2-4e87-b5b5-cf865e859a8b" providerId="ADAL" clId="{193E5712-13DE-D844-A695-8425FCAC2439}" dt="2019-11-07T12:01:50.460" v="3700"/>
          <ac:grpSpMkLst>
            <pc:docMk/>
            <pc:sldMk cId="641230593" sldId="283"/>
            <ac:grpSpMk id="156" creationId="{E8DFE79F-9CDF-E44B-86C2-EA819F45F1CB}"/>
          </ac:grpSpMkLst>
        </pc:grpChg>
        <pc:grpChg chg="mod">
          <ac:chgData name="Sebastian Max" userId="be0f25e6-48a2-4e87-b5b5-cf865e859a8b" providerId="ADAL" clId="{193E5712-13DE-D844-A695-8425FCAC2439}" dt="2019-11-07T12:06:13.212" v="3800" actId="164"/>
          <ac:grpSpMkLst>
            <pc:docMk/>
            <pc:sldMk cId="641230593" sldId="283"/>
            <ac:grpSpMk id="159" creationId="{61BE8ADA-332A-B245-A888-DA85C308CB10}"/>
          </ac:grpSpMkLst>
        </pc:grpChg>
        <pc:grpChg chg="mod">
          <ac:chgData name="Sebastian Max" userId="be0f25e6-48a2-4e87-b5b5-cf865e859a8b" providerId="ADAL" clId="{193E5712-13DE-D844-A695-8425FCAC2439}" dt="2019-11-07T12:06:13.212" v="3800" actId="164"/>
          <ac:grpSpMkLst>
            <pc:docMk/>
            <pc:sldMk cId="641230593" sldId="283"/>
            <ac:grpSpMk id="161" creationId="{E42B8945-6039-BF4C-B2E9-25348D1C2471}"/>
          </ac:grpSpMkLst>
        </pc:grpChg>
        <pc:grpChg chg="mod">
          <ac:chgData name="Sebastian Max" userId="be0f25e6-48a2-4e87-b5b5-cf865e859a8b" providerId="ADAL" clId="{193E5712-13DE-D844-A695-8425FCAC2439}" dt="2019-11-07T12:06:13.212" v="3800" actId="164"/>
          <ac:grpSpMkLst>
            <pc:docMk/>
            <pc:sldMk cId="641230593" sldId="283"/>
            <ac:grpSpMk id="166" creationId="{87A3983B-9C2F-B346-936F-0D12B17294C0}"/>
          </ac:grpSpMkLst>
        </pc:grpChg>
        <pc:grpChg chg="mod">
          <ac:chgData name="Sebastian Max" userId="be0f25e6-48a2-4e87-b5b5-cf865e859a8b" providerId="ADAL" clId="{193E5712-13DE-D844-A695-8425FCAC2439}" dt="2019-11-07T12:06:13.212" v="3800" actId="164"/>
          <ac:grpSpMkLst>
            <pc:docMk/>
            <pc:sldMk cId="641230593" sldId="283"/>
            <ac:grpSpMk id="167" creationId="{D6C13DC9-A0BA-4B45-9422-D303ABC5E4BF}"/>
          </ac:grpSpMkLst>
        </pc:grpChg>
        <pc:grpChg chg="add del mod">
          <ac:chgData name="Sebastian Max" userId="be0f25e6-48a2-4e87-b5b5-cf865e859a8b" providerId="ADAL" clId="{193E5712-13DE-D844-A695-8425FCAC2439}" dt="2019-11-07T12:03:01.329" v="3728"/>
          <ac:grpSpMkLst>
            <pc:docMk/>
            <pc:sldMk cId="641230593" sldId="283"/>
            <ac:grpSpMk id="172" creationId="{C521CC0D-9631-974B-B9BB-BAA0BA97FA3E}"/>
          </ac:grpSpMkLst>
        </pc:grpChg>
        <pc:grpChg chg="mod">
          <ac:chgData name="Sebastian Max" userId="be0f25e6-48a2-4e87-b5b5-cf865e859a8b" providerId="ADAL" clId="{193E5712-13DE-D844-A695-8425FCAC2439}" dt="2019-11-07T12:03:00.527" v="3725"/>
          <ac:grpSpMkLst>
            <pc:docMk/>
            <pc:sldMk cId="641230593" sldId="283"/>
            <ac:grpSpMk id="175" creationId="{27003278-D672-F443-B22A-1C80306B0924}"/>
          </ac:grpSpMkLst>
        </pc:grpChg>
        <pc:grpChg chg="del mod">
          <ac:chgData name="Sebastian Max" userId="be0f25e6-48a2-4e87-b5b5-cf865e859a8b" providerId="ADAL" clId="{193E5712-13DE-D844-A695-8425FCAC2439}" dt="2019-11-07T12:04:17.513" v="3773"/>
          <ac:grpSpMkLst>
            <pc:docMk/>
            <pc:sldMk cId="641230593" sldId="283"/>
            <ac:grpSpMk id="190" creationId="{F3468C1B-B863-524D-89ED-DD9C6BE79908}"/>
          </ac:grpSpMkLst>
        </pc:grpChg>
        <pc:grpChg chg="mod">
          <ac:chgData name="Sebastian Max" userId="be0f25e6-48a2-4e87-b5b5-cf865e859a8b" providerId="ADAL" clId="{193E5712-13DE-D844-A695-8425FCAC2439}" dt="2019-11-07T12:06:18.124" v="3801" actId="164"/>
          <ac:grpSpMkLst>
            <pc:docMk/>
            <pc:sldMk cId="641230593" sldId="283"/>
            <ac:grpSpMk id="192" creationId="{B9F31A33-CBEB-3446-BD12-BD4DFB286EB0}"/>
          </ac:grpSpMkLst>
        </pc:grpChg>
        <pc:grpChg chg="mod">
          <ac:chgData name="Sebastian Max" userId="be0f25e6-48a2-4e87-b5b5-cf865e859a8b" providerId="ADAL" clId="{193E5712-13DE-D844-A695-8425FCAC2439}" dt="2019-11-07T12:06:30.971" v="3802" actId="164"/>
          <ac:grpSpMkLst>
            <pc:docMk/>
            <pc:sldMk cId="641230593" sldId="283"/>
            <ac:grpSpMk id="197" creationId="{43AC9484-89FA-E643-8D1D-640ADF041F50}"/>
          </ac:grpSpMkLst>
        </pc:grpChg>
        <pc:grpChg chg="mod">
          <ac:chgData name="Sebastian Max" userId="be0f25e6-48a2-4e87-b5b5-cf865e859a8b" providerId="ADAL" clId="{193E5712-13DE-D844-A695-8425FCAC2439}" dt="2019-11-07T12:06:30.971" v="3802" actId="164"/>
          <ac:grpSpMkLst>
            <pc:docMk/>
            <pc:sldMk cId="641230593" sldId="283"/>
            <ac:grpSpMk id="200" creationId="{79830FC6-DDDD-F34E-9D60-228C48406C18}"/>
          </ac:grpSpMkLst>
        </pc:grpChg>
        <pc:grpChg chg="mod">
          <ac:chgData name="Sebastian Max" userId="be0f25e6-48a2-4e87-b5b5-cf865e859a8b" providerId="ADAL" clId="{193E5712-13DE-D844-A695-8425FCAC2439}" dt="2019-11-07T12:06:18.124" v="3801" actId="164"/>
          <ac:grpSpMkLst>
            <pc:docMk/>
            <pc:sldMk cId="641230593" sldId="283"/>
            <ac:grpSpMk id="203" creationId="{6123D0A6-27F0-344E-93DA-FAAB324971B2}"/>
          </ac:grpSpMkLst>
        </pc:grpChg>
        <pc:grpChg chg="add mod">
          <ac:chgData name="Sebastian Max" userId="be0f25e6-48a2-4e87-b5b5-cf865e859a8b" providerId="ADAL" clId="{193E5712-13DE-D844-A695-8425FCAC2439}" dt="2019-11-07T12:06:18.124" v="3801" actId="164"/>
          <ac:grpSpMkLst>
            <pc:docMk/>
            <pc:sldMk cId="641230593" sldId="283"/>
            <ac:grpSpMk id="206" creationId="{A6AF073E-DE1D-D54E-AD55-837F527A1E66}"/>
          </ac:grpSpMkLst>
        </pc:grpChg>
        <pc:grpChg chg="add mod">
          <ac:chgData name="Sebastian Max" userId="be0f25e6-48a2-4e87-b5b5-cf865e859a8b" providerId="ADAL" clId="{193E5712-13DE-D844-A695-8425FCAC2439}" dt="2019-11-07T12:06:18.124" v="3801" actId="164"/>
          <ac:grpSpMkLst>
            <pc:docMk/>
            <pc:sldMk cId="641230593" sldId="283"/>
            <ac:grpSpMk id="211" creationId="{1D6D9E8F-A65F-B743-BBFD-F140D9895ACA}"/>
          </ac:grpSpMkLst>
        </pc:grpChg>
        <pc:grpChg chg="add mod">
          <ac:chgData name="Sebastian Max" userId="be0f25e6-48a2-4e87-b5b5-cf865e859a8b" providerId="ADAL" clId="{193E5712-13DE-D844-A695-8425FCAC2439}" dt="2019-11-07T12:06:18.124" v="3801" actId="164"/>
          <ac:grpSpMkLst>
            <pc:docMk/>
            <pc:sldMk cId="641230593" sldId="283"/>
            <ac:grpSpMk id="216" creationId="{5CB35632-EC83-CB4F-8DF7-DAEA3AA67DC0}"/>
          </ac:grpSpMkLst>
        </pc:grpChg>
        <pc:grpChg chg="add mod">
          <ac:chgData name="Sebastian Max" userId="be0f25e6-48a2-4e87-b5b5-cf865e859a8b" providerId="ADAL" clId="{193E5712-13DE-D844-A695-8425FCAC2439}" dt="2019-11-07T12:06:30.971" v="3802" actId="164"/>
          <ac:grpSpMkLst>
            <pc:docMk/>
            <pc:sldMk cId="641230593" sldId="283"/>
            <ac:grpSpMk id="221" creationId="{611CF9CD-823A-134B-BEA2-E545D106A320}"/>
          </ac:grpSpMkLst>
        </pc:grpChg>
        <pc:grpChg chg="add mod">
          <ac:chgData name="Sebastian Max" userId="be0f25e6-48a2-4e87-b5b5-cf865e859a8b" providerId="ADAL" clId="{193E5712-13DE-D844-A695-8425FCAC2439}" dt="2019-11-07T12:06:30.971" v="3802" actId="164"/>
          <ac:grpSpMkLst>
            <pc:docMk/>
            <pc:sldMk cId="641230593" sldId="283"/>
            <ac:grpSpMk id="226" creationId="{0ABE81BE-40E8-DB4D-A82B-3984A2C3A6E9}"/>
          </ac:grpSpMkLst>
        </pc:grpChg>
        <pc:grpChg chg="add mod">
          <ac:chgData name="Sebastian Max" userId="be0f25e6-48a2-4e87-b5b5-cf865e859a8b" providerId="ADAL" clId="{193E5712-13DE-D844-A695-8425FCAC2439}" dt="2019-11-07T12:06:30.971" v="3802" actId="164"/>
          <ac:grpSpMkLst>
            <pc:docMk/>
            <pc:sldMk cId="641230593" sldId="283"/>
            <ac:grpSpMk id="231" creationId="{A490A86A-2EB8-2D46-AD66-8EB64581EF68}"/>
          </ac:grpSpMkLst>
        </pc:grpChg>
        <pc:grpChg chg="add mod">
          <ac:chgData name="Sebastian Max" userId="be0f25e6-48a2-4e87-b5b5-cf865e859a8b" providerId="ADAL" clId="{193E5712-13DE-D844-A695-8425FCAC2439}" dt="2019-11-07T12:06:30.971" v="3802" actId="164"/>
          <ac:grpSpMkLst>
            <pc:docMk/>
            <pc:sldMk cId="641230593" sldId="283"/>
            <ac:grpSpMk id="236" creationId="{0B5B492F-D6C7-3641-B4CF-A5B4537AB5EB}"/>
          </ac:grpSpMkLst>
        </pc:grpChg>
        <pc:grpChg chg="add mod">
          <ac:chgData name="Sebastian Max" userId="be0f25e6-48a2-4e87-b5b5-cf865e859a8b" providerId="ADAL" clId="{193E5712-13DE-D844-A695-8425FCAC2439}" dt="2019-11-07T12:11:12.004" v="3809" actId="1076"/>
          <ac:grpSpMkLst>
            <pc:docMk/>
            <pc:sldMk cId="641230593" sldId="283"/>
            <ac:grpSpMk id="241" creationId="{B5944204-3801-9E47-9FF0-D205BA9A3804}"/>
          </ac:grpSpMkLst>
        </pc:grpChg>
        <pc:grpChg chg="add mod">
          <ac:chgData name="Sebastian Max" userId="be0f25e6-48a2-4e87-b5b5-cf865e859a8b" providerId="ADAL" clId="{193E5712-13DE-D844-A695-8425FCAC2439}" dt="2019-11-07T12:11:12.004" v="3809" actId="1076"/>
          <ac:grpSpMkLst>
            <pc:docMk/>
            <pc:sldMk cId="641230593" sldId="283"/>
            <ac:grpSpMk id="242" creationId="{E5C3BAF4-9856-8641-8407-510762BDCD2A}"/>
          </ac:grpSpMkLst>
        </pc:grpChg>
        <pc:grpChg chg="add mod">
          <ac:chgData name="Sebastian Max" userId="be0f25e6-48a2-4e87-b5b5-cf865e859a8b" providerId="ADAL" clId="{193E5712-13DE-D844-A695-8425FCAC2439}" dt="2019-11-07T12:11:20.697" v="3811" actId="1076"/>
          <ac:grpSpMkLst>
            <pc:docMk/>
            <pc:sldMk cId="641230593" sldId="283"/>
            <ac:grpSpMk id="243" creationId="{13A69E4C-EF1F-3A41-9883-AEED127FAA38}"/>
          </ac:grpSpMkLst>
        </pc:grpChg>
        <pc:grpChg chg="add mod">
          <ac:chgData name="Sebastian Max" userId="be0f25e6-48a2-4e87-b5b5-cf865e859a8b" providerId="ADAL" clId="{193E5712-13DE-D844-A695-8425FCAC2439}" dt="2019-11-07T12:06:35.723" v="3803" actId="164"/>
          <ac:grpSpMkLst>
            <pc:docMk/>
            <pc:sldMk cId="641230593" sldId="283"/>
            <ac:grpSpMk id="244" creationId="{7D67F862-1F8E-E441-8907-098FD32D35B9}"/>
          </ac:grpSpMkLst>
        </pc:grpChg>
        <pc:grpChg chg="add mod">
          <ac:chgData name="Sebastian Max" userId="be0f25e6-48a2-4e87-b5b5-cf865e859a8b" providerId="ADAL" clId="{193E5712-13DE-D844-A695-8425FCAC2439}" dt="2019-11-07T12:11:20.697" v="3811" actId="1076"/>
          <ac:grpSpMkLst>
            <pc:docMk/>
            <pc:sldMk cId="641230593" sldId="283"/>
            <ac:grpSpMk id="245" creationId="{4CB4CDAA-E873-A74F-B7B5-B25E5B88D001}"/>
          </ac:grpSpMkLst>
        </pc:grpChg>
        <pc:picChg chg="add mod">
          <ac:chgData name="Sebastian Max" userId="be0f25e6-48a2-4e87-b5b5-cf865e859a8b" providerId="ADAL" clId="{193E5712-13DE-D844-A695-8425FCAC2439}" dt="2019-11-07T12:06:08.155" v="3799" actId="164"/>
          <ac:picMkLst>
            <pc:docMk/>
            <pc:sldMk cId="641230593" sldId="283"/>
            <ac:picMk id="109" creationId="{12C1F860-9D41-2248-9D42-056FF2856E92}"/>
          </ac:picMkLst>
        </pc:picChg>
        <pc:picChg chg="add mod">
          <ac:chgData name="Sebastian Max" userId="be0f25e6-48a2-4e87-b5b5-cf865e859a8b" providerId="ADAL" clId="{193E5712-13DE-D844-A695-8425FCAC2439}" dt="2019-11-07T12:06:13.212" v="3800" actId="164"/>
          <ac:picMkLst>
            <pc:docMk/>
            <pc:sldMk cId="641230593" sldId="283"/>
            <ac:picMk id="110" creationId="{C100253A-0658-3047-92BF-FCE67423D214}"/>
          </ac:picMkLst>
        </pc:picChg>
        <pc:picChg chg="add mod">
          <ac:chgData name="Sebastian Max" userId="be0f25e6-48a2-4e87-b5b5-cf865e859a8b" providerId="ADAL" clId="{193E5712-13DE-D844-A695-8425FCAC2439}" dt="2019-11-07T12:06:18.124" v="3801" actId="164"/>
          <ac:picMkLst>
            <pc:docMk/>
            <pc:sldMk cId="641230593" sldId="283"/>
            <ac:picMk id="168" creationId="{A5D5E2C9-DA7C-0745-9055-701F503CE928}"/>
          </ac:picMkLst>
        </pc:picChg>
        <pc:picChg chg="add mod">
          <ac:chgData name="Sebastian Max" userId="be0f25e6-48a2-4e87-b5b5-cf865e859a8b" providerId="ADAL" clId="{193E5712-13DE-D844-A695-8425FCAC2439}" dt="2019-11-07T12:06:35.723" v="3803" actId="164"/>
          <ac:picMkLst>
            <pc:docMk/>
            <pc:sldMk cId="641230593" sldId="283"/>
            <ac:picMk id="169" creationId="{785DA827-E2C5-304C-BDC7-967BD31C1EAA}"/>
          </ac:picMkLst>
        </pc:picChg>
        <pc:inkChg chg="add">
          <ac:chgData name="Sebastian Max" userId="be0f25e6-48a2-4e87-b5b5-cf865e859a8b" providerId="ADAL" clId="{193E5712-13DE-D844-A695-8425FCAC2439}" dt="2019-11-07T12:00:58.828" v="3652" actId="9405"/>
          <ac:inkMkLst>
            <pc:docMk/>
            <pc:sldMk cId="641230593" sldId="283"/>
            <ac:inkMk id="111" creationId="{C01AF76E-13E6-E947-8862-BD7BFA2B9E0D}"/>
          </ac:inkMkLst>
        </pc:inkChg>
        <pc:inkChg chg="add">
          <ac:chgData name="Sebastian Max" userId="be0f25e6-48a2-4e87-b5b5-cf865e859a8b" providerId="ADAL" clId="{193E5712-13DE-D844-A695-8425FCAC2439}" dt="2019-11-07T12:01:03.645" v="3653" actId="9405"/>
          <ac:inkMkLst>
            <pc:docMk/>
            <pc:sldMk cId="641230593" sldId="283"/>
            <ac:inkMk id="112" creationId="{1A738918-6C99-F343-B7CE-BE70875E41B8}"/>
          </ac:inkMkLst>
        </pc:inkChg>
        <pc:inkChg chg="add mod">
          <ac:chgData name="Sebastian Max" userId="be0f25e6-48a2-4e87-b5b5-cf865e859a8b" providerId="ADAL" clId="{193E5712-13DE-D844-A695-8425FCAC2439}" dt="2019-11-07T12:01:14.125" v="3665"/>
          <ac:inkMkLst>
            <pc:docMk/>
            <pc:sldMk cId="641230593" sldId="283"/>
            <ac:inkMk id="113" creationId="{1363ECDD-899C-E442-AB33-574C6A6D0E99}"/>
          </ac:inkMkLst>
        </pc:inkChg>
        <pc:inkChg chg="add mod">
          <ac:chgData name="Sebastian Max" userId="be0f25e6-48a2-4e87-b5b5-cf865e859a8b" providerId="ADAL" clId="{193E5712-13DE-D844-A695-8425FCAC2439}" dt="2019-11-07T12:01:15.125" v="3667"/>
          <ac:inkMkLst>
            <pc:docMk/>
            <pc:sldMk cId="641230593" sldId="283"/>
            <ac:inkMk id="114" creationId="{B86636DE-80F9-8249-BAD2-CA4387911180}"/>
          </ac:inkMkLst>
        </pc:inkChg>
        <pc:inkChg chg="add mod">
          <ac:chgData name="Sebastian Max" userId="be0f25e6-48a2-4e87-b5b5-cf865e859a8b" providerId="ADAL" clId="{193E5712-13DE-D844-A695-8425FCAC2439}" dt="2019-11-07T12:01:14.125" v="3665"/>
          <ac:inkMkLst>
            <pc:docMk/>
            <pc:sldMk cId="641230593" sldId="283"/>
            <ac:inkMk id="115" creationId="{96596986-8AF5-3346-AE70-54170AC054AA}"/>
          </ac:inkMkLst>
        </pc:inkChg>
        <pc:inkChg chg="add mod">
          <ac:chgData name="Sebastian Max" userId="be0f25e6-48a2-4e87-b5b5-cf865e859a8b" providerId="ADAL" clId="{193E5712-13DE-D844-A695-8425FCAC2439}" dt="2019-11-07T12:01:15.125" v="3667"/>
          <ac:inkMkLst>
            <pc:docMk/>
            <pc:sldMk cId="641230593" sldId="283"/>
            <ac:inkMk id="117" creationId="{366E55BC-1831-5644-849F-EAC5EF031F7C}"/>
          </ac:inkMkLst>
        </pc:inkChg>
        <pc:inkChg chg="add mod">
          <ac:chgData name="Sebastian Max" userId="be0f25e6-48a2-4e87-b5b5-cf865e859a8b" providerId="ADAL" clId="{193E5712-13DE-D844-A695-8425FCAC2439}" dt="2019-11-07T12:01:14.125" v="3665"/>
          <ac:inkMkLst>
            <pc:docMk/>
            <pc:sldMk cId="641230593" sldId="283"/>
            <ac:inkMk id="119" creationId="{52A11F0F-527C-1440-BB64-810BEA29F5B6}"/>
          </ac:inkMkLst>
        </pc:inkChg>
        <pc:inkChg chg="add mod">
          <ac:chgData name="Sebastian Max" userId="be0f25e6-48a2-4e87-b5b5-cf865e859a8b" providerId="ADAL" clId="{193E5712-13DE-D844-A695-8425FCAC2439}" dt="2019-11-07T12:01:15.125" v="3667"/>
          <ac:inkMkLst>
            <pc:docMk/>
            <pc:sldMk cId="641230593" sldId="283"/>
            <ac:inkMk id="121" creationId="{73E67007-9D10-224C-A63A-9E5139543BBF}"/>
          </ac:inkMkLst>
        </pc:inkChg>
        <pc:inkChg chg="add mod">
          <ac:chgData name="Sebastian Max" userId="be0f25e6-48a2-4e87-b5b5-cf865e859a8b" providerId="ADAL" clId="{193E5712-13DE-D844-A695-8425FCAC2439}" dt="2019-11-07T12:01:14.125" v="3665"/>
          <ac:inkMkLst>
            <pc:docMk/>
            <pc:sldMk cId="641230593" sldId="283"/>
            <ac:inkMk id="123" creationId="{B18D8E15-09E9-D144-8188-76410D297D71}"/>
          </ac:inkMkLst>
        </pc:inkChg>
        <pc:inkChg chg="add mod">
          <ac:chgData name="Sebastian Max" userId="be0f25e6-48a2-4e87-b5b5-cf865e859a8b" providerId="ADAL" clId="{193E5712-13DE-D844-A695-8425FCAC2439}" dt="2019-11-07T12:01:15.125" v="3667"/>
          <ac:inkMkLst>
            <pc:docMk/>
            <pc:sldMk cId="641230593" sldId="283"/>
            <ac:inkMk id="125" creationId="{FF008237-9B91-3540-B40A-EEE9BB320AC7}"/>
          </ac:inkMkLst>
        </pc:inkChg>
        <pc:inkChg chg="add mod">
          <ac:chgData name="Sebastian Max" userId="be0f25e6-48a2-4e87-b5b5-cf865e859a8b" providerId="ADAL" clId="{193E5712-13DE-D844-A695-8425FCAC2439}" dt="2019-11-07T12:01:19.796" v="3674"/>
          <ac:inkMkLst>
            <pc:docMk/>
            <pc:sldMk cId="641230593" sldId="283"/>
            <ac:inkMk id="127" creationId="{043E1139-2729-744D-85D1-43D2D78FB919}"/>
          </ac:inkMkLst>
        </pc:inkChg>
        <pc:inkChg chg="add mod">
          <ac:chgData name="Sebastian Max" userId="be0f25e6-48a2-4e87-b5b5-cf865e859a8b" providerId="ADAL" clId="{193E5712-13DE-D844-A695-8425FCAC2439}" dt="2019-11-07T12:01:19.796" v="3674"/>
          <ac:inkMkLst>
            <pc:docMk/>
            <pc:sldMk cId="641230593" sldId="283"/>
            <ac:inkMk id="128" creationId="{8DE18BA2-194F-DB4C-A2CE-88F1FDCEE876}"/>
          </ac:inkMkLst>
        </pc:inkChg>
        <pc:inkChg chg="add mod">
          <ac:chgData name="Sebastian Max" userId="be0f25e6-48a2-4e87-b5b5-cf865e859a8b" providerId="ADAL" clId="{193E5712-13DE-D844-A695-8425FCAC2439}" dt="2019-11-07T12:01:19.796" v="3674"/>
          <ac:inkMkLst>
            <pc:docMk/>
            <pc:sldMk cId="641230593" sldId="283"/>
            <ac:inkMk id="130" creationId="{295E7E37-C850-3244-8FD5-AD05E93C21F3}"/>
          </ac:inkMkLst>
        </pc:inkChg>
        <pc:inkChg chg="add mod">
          <ac:chgData name="Sebastian Max" userId="be0f25e6-48a2-4e87-b5b5-cf865e859a8b" providerId="ADAL" clId="{193E5712-13DE-D844-A695-8425FCAC2439}" dt="2019-11-07T12:01:19.796" v="3674"/>
          <ac:inkMkLst>
            <pc:docMk/>
            <pc:sldMk cId="641230593" sldId="283"/>
            <ac:inkMk id="132" creationId="{C995FABC-E646-2F4C-87B6-A0779E7229A4}"/>
          </ac:inkMkLst>
        </pc:inkChg>
        <pc:inkChg chg="add mod">
          <ac:chgData name="Sebastian Max" userId="be0f25e6-48a2-4e87-b5b5-cf865e859a8b" providerId="ADAL" clId="{193E5712-13DE-D844-A695-8425FCAC2439}" dt="2019-11-07T12:01:24.247" v="3681"/>
          <ac:inkMkLst>
            <pc:docMk/>
            <pc:sldMk cId="641230593" sldId="283"/>
            <ac:inkMk id="134" creationId="{8ABF97A0-B99F-1340-B0F7-A99D460401B7}"/>
          </ac:inkMkLst>
        </pc:inkChg>
        <pc:inkChg chg="add mod">
          <ac:chgData name="Sebastian Max" userId="be0f25e6-48a2-4e87-b5b5-cf865e859a8b" providerId="ADAL" clId="{193E5712-13DE-D844-A695-8425FCAC2439}" dt="2019-11-07T12:01:24.247" v="3681"/>
          <ac:inkMkLst>
            <pc:docMk/>
            <pc:sldMk cId="641230593" sldId="283"/>
            <ac:inkMk id="135" creationId="{C8C4FF9D-CE0C-D64C-BE8A-A66BBB45DD54}"/>
          </ac:inkMkLst>
        </pc:inkChg>
        <pc:inkChg chg="add mod">
          <ac:chgData name="Sebastian Max" userId="be0f25e6-48a2-4e87-b5b5-cf865e859a8b" providerId="ADAL" clId="{193E5712-13DE-D844-A695-8425FCAC2439}" dt="2019-11-07T12:01:24.247" v="3681"/>
          <ac:inkMkLst>
            <pc:docMk/>
            <pc:sldMk cId="641230593" sldId="283"/>
            <ac:inkMk id="137" creationId="{53C00C5C-2647-C94D-ACA6-49C17D9176A0}"/>
          </ac:inkMkLst>
        </pc:inkChg>
        <pc:inkChg chg="add mod">
          <ac:chgData name="Sebastian Max" userId="be0f25e6-48a2-4e87-b5b5-cf865e859a8b" providerId="ADAL" clId="{193E5712-13DE-D844-A695-8425FCAC2439}" dt="2019-11-07T12:01:24.247" v="3681"/>
          <ac:inkMkLst>
            <pc:docMk/>
            <pc:sldMk cId="641230593" sldId="283"/>
            <ac:inkMk id="139" creationId="{48FE5A09-3CAE-C148-ADEE-4230CE49367F}"/>
          </ac:inkMkLst>
        </pc:inkChg>
        <pc:inkChg chg="add">
          <ac:chgData name="Sebastian Max" userId="be0f25e6-48a2-4e87-b5b5-cf865e859a8b" providerId="ADAL" clId="{193E5712-13DE-D844-A695-8425FCAC2439}" dt="2019-11-07T12:01:33.642" v="3682" actId="9405"/>
          <ac:inkMkLst>
            <pc:docMk/>
            <pc:sldMk cId="641230593" sldId="283"/>
            <ac:inkMk id="141" creationId="{4D27EE2A-D776-4F4E-9F89-AA561F89B2FB}"/>
          </ac:inkMkLst>
        </pc:inkChg>
        <pc:inkChg chg="add">
          <ac:chgData name="Sebastian Max" userId="be0f25e6-48a2-4e87-b5b5-cf865e859a8b" providerId="ADAL" clId="{193E5712-13DE-D844-A695-8425FCAC2439}" dt="2019-11-07T12:01:37.578" v="3683" actId="9405"/>
          <ac:inkMkLst>
            <pc:docMk/>
            <pc:sldMk cId="641230593" sldId="283"/>
            <ac:inkMk id="142" creationId="{1150F12A-FBED-644D-87D1-046C33F4C5FB}"/>
          </ac:inkMkLst>
        </pc:inkChg>
        <pc:inkChg chg="add mod">
          <ac:chgData name="Sebastian Max" userId="be0f25e6-48a2-4e87-b5b5-cf865e859a8b" providerId="ADAL" clId="{193E5712-13DE-D844-A695-8425FCAC2439}" dt="2019-11-07T12:01:40.833" v="3686"/>
          <ac:inkMkLst>
            <pc:docMk/>
            <pc:sldMk cId="641230593" sldId="283"/>
            <ac:inkMk id="143" creationId="{ACCE20EA-99BF-3B46-8C3D-1131D26283D7}"/>
          </ac:inkMkLst>
        </pc:inkChg>
        <pc:inkChg chg="add mod">
          <ac:chgData name="Sebastian Max" userId="be0f25e6-48a2-4e87-b5b5-cf865e859a8b" providerId="ADAL" clId="{193E5712-13DE-D844-A695-8425FCAC2439}" dt="2019-11-07T12:01:40.833" v="3686"/>
          <ac:inkMkLst>
            <pc:docMk/>
            <pc:sldMk cId="641230593" sldId="283"/>
            <ac:inkMk id="144" creationId="{36927AED-3540-FA4C-8260-63EF9B69F037}"/>
          </ac:inkMkLst>
        </pc:inkChg>
        <pc:inkChg chg="add mod">
          <ac:chgData name="Sebastian Max" userId="be0f25e6-48a2-4e87-b5b5-cf865e859a8b" providerId="ADAL" clId="{193E5712-13DE-D844-A695-8425FCAC2439}" dt="2019-11-07T12:01:43.082" v="3689"/>
          <ac:inkMkLst>
            <pc:docMk/>
            <pc:sldMk cId="641230593" sldId="283"/>
            <ac:inkMk id="146" creationId="{345060E3-D613-6E4F-8A51-8DC7CB42A06C}"/>
          </ac:inkMkLst>
        </pc:inkChg>
        <pc:inkChg chg="add mod">
          <ac:chgData name="Sebastian Max" userId="be0f25e6-48a2-4e87-b5b5-cf865e859a8b" providerId="ADAL" clId="{193E5712-13DE-D844-A695-8425FCAC2439}" dt="2019-11-07T12:01:43.082" v="3689"/>
          <ac:inkMkLst>
            <pc:docMk/>
            <pc:sldMk cId="641230593" sldId="283"/>
            <ac:inkMk id="147" creationId="{5ED479EE-5E54-6443-AAD6-D8A038951C5A}"/>
          </ac:inkMkLst>
        </pc:inkChg>
        <pc:inkChg chg="add mod">
          <ac:chgData name="Sebastian Max" userId="be0f25e6-48a2-4e87-b5b5-cf865e859a8b" providerId="ADAL" clId="{193E5712-13DE-D844-A695-8425FCAC2439}" dt="2019-11-07T12:01:45.142" v="3692"/>
          <ac:inkMkLst>
            <pc:docMk/>
            <pc:sldMk cId="641230593" sldId="283"/>
            <ac:inkMk id="149" creationId="{F6975657-987B-204F-B618-9D1564D3EB0D}"/>
          </ac:inkMkLst>
        </pc:inkChg>
        <pc:inkChg chg="add mod">
          <ac:chgData name="Sebastian Max" userId="be0f25e6-48a2-4e87-b5b5-cf865e859a8b" providerId="ADAL" clId="{193E5712-13DE-D844-A695-8425FCAC2439}" dt="2019-11-07T12:01:45.142" v="3692"/>
          <ac:inkMkLst>
            <pc:docMk/>
            <pc:sldMk cId="641230593" sldId="283"/>
            <ac:inkMk id="150" creationId="{E42ED6C9-BE33-EB4B-9C3B-31BE5A453FB1}"/>
          </ac:inkMkLst>
        </pc:inkChg>
        <pc:inkChg chg="add mod">
          <ac:chgData name="Sebastian Max" userId="be0f25e6-48a2-4e87-b5b5-cf865e859a8b" providerId="ADAL" clId="{193E5712-13DE-D844-A695-8425FCAC2439}" dt="2019-11-07T12:01:50.460" v="3700"/>
          <ac:inkMkLst>
            <pc:docMk/>
            <pc:sldMk cId="641230593" sldId="283"/>
            <ac:inkMk id="152" creationId="{7A80C950-62FF-0B46-A9BE-0E3694D7D9BF}"/>
          </ac:inkMkLst>
        </pc:inkChg>
        <pc:inkChg chg="add mod">
          <ac:chgData name="Sebastian Max" userId="be0f25e6-48a2-4e87-b5b5-cf865e859a8b" providerId="ADAL" clId="{193E5712-13DE-D844-A695-8425FCAC2439}" dt="2019-11-07T12:01:50.460" v="3700"/>
          <ac:inkMkLst>
            <pc:docMk/>
            <pc:sldMk cId="641230593" sldId="283"/>
            <ac:inkMk id="153" creationId="{1BCAE728-CE5E-624C-83CF-8D09EBD52DDC}"/>
          </ac:inkMkLst>
        </pc:inkChg>
        <pc:inkChg chg="add mod">
          <ac:chgData name="Sebastian Max" userId="be0f25e6-48a2-4e87-b5b5-cf865e859a8b" providerId="ADAL" clId="{193E5712-13DE-D844-A695-8425FCAC2439}" dt="2019-11-07T12:01:50.460" v="3700"/>
          <ac:inkMkLst>
            <pc:docMk/>
            <pc:sldMk cId="641230593" sldId="283"/>
            <ac:inkMk id="155" creationId="{5C1F7F3B-24ED-1A44-AE55-66EF61F91500}"/>
          </ac:inkMkLst>
        </pc:inkChg>
        <pc:inkChg chg="add mod">
          <ac:chgData name="Sebastian Max" userId="be0f25e6-48a2-4e87-b5b5-cf865e859a8b" providerId="ADAL" clId="{193E5712-13DE-D844-A695-8425FCAC2439}" dt="2019-11-07T12:01:50.460" v="3700"/>
          <ac:inkMkLst>
            <pc:docMk/>
            <pc:sldMk cId="641230593" sldId="283"/>
            <ac:inkMk id="157" creationId="{B92735AB-BA7C-734B-85BB-B1D8AD928967}"/>
          </ac:inkMkLst>
        </pc:inkChg>
        <pc:inkChg chg="add mod">
          <ac:chgData name="Sebastian Max" userId="be0f25e6-48a2-4e87-b5b5-cf865e859a8b" providerId="ADAL" clId="{193E5712-13DE-D844-A695-8425FCAC2439}" dt="2019-11-07T12:01:51.458" v="3702"/>
          <ac:inkMkLst>
            <pc:docMk/>
            <pc:sldMk cId="641230593" sldId="283"/>
            <ac:inkMk id="158" creationId="{678A01BA-E3BA-4F47-B0B7-8D5C6B292F4E}"/>
          </ac:inkMkLst>
        </pc:inkChg>
        <pc:inkChg chg="add mod">
          <ac:chgData name="Sebastian Max" userId="be0f25e6-48a2-4e87-b5b5-cf865e859a8b" providerId="ADAL" clId="{193E5712-13DE-D844-A695-8425FCAC2439}" dt="2019-11-07T12:01:51.458" v="3702"/>
          <ac:inkMkLst>
            <pc:docMk/>
            <pc:sldMk cId="641230593" sldId="283"/>
            <ac:inkMk id="160" creationId="{7792295F-B0A4-364C-B7BF-F1B5E0CB1B6D}"/>
          </ac:inkMkLst>
        </pc:inkChg>
        <pc:inkChg chg="add mod">
          <ac:chgData name="Sebastian Max" userId="be0f25e6-48a2-4e87-b5b5-cf865e859a8b" providerId="ADAL" clId="{193E5712-13DE-D844-A695-8425FCAC2439}" dt="2019-11-07T12:01:55.537" v="3707"/>
          <ac:inkMkLst>
            <pc:docMk/>
            <pc:sldMk cId="641230593" sldId="283"/>
            <ac:inkMk id="162" creationId="{260DC979-EFE8-D744-844B-E5083922BC4D}"/>
          </ac:inkMkLst>
        </pc:inkChg>
        <pc:inkChg chg="add mod">
          <ac:chgData name="Sebastian Max" userId="be0f25e6-48a2-4e87-b5b5-cf865e859a8b" providerId="ADAL" clId="{193E5712-13DE-D844-A695-8425FCAC2439}" dt="2019-11-07T12:01:55.537" v="3707"/>
          <ac:inkMkLst>
            <pc:docMk/>
            <pc:sldMk cId="641230593" sldId="283"/>
            <ac:inkMk id="163" creationId="{3D398FE8-04FE-3440-B9C7-383C7D4BBCE9}"/>
          </ac:inkMkLst>
        </pc:inkChg>
        <pc:inkChg chg="add mod">
          <ac:chgData name="Sebastian Max" userId="be0f25e6-48a2-4e87-b5b5-cf865e859a8b" providerId="ADAL" clId="{193E5712-13DE-D844-A695-8425FCAC2439}" dt="2019-11-07T12:01:55.537" v="3707"/>
          <ac:inkMkLst>
            <pc:docMk/>
            <pc:sldMk cId="641230593" sldId="283"/>
            <ac:inkMk id="164" creationId="{DC298B7C-0353-A142-896E-F5406C979776}"/>
          </ac:inkMkLst>
        </pc:inkChg>
        <pc:inkChg chg="add mod">
          <ac:chgData name="Sebastian Max" userId="be0f25e6-48a2-4e87-b5b5-cf865e859a8b" providerId="ADAL" clId="{193E5712-13DE-D844-A695-8425FCAC2439}" dt="2019-11-07T12:01:55.537" v="3707"/>
          <ac:inkMkLst>
            <pc:docMk/>
            <pc:sldMk cId="641230593" sldId="283"/>
            <ac:inkMk id="165" creationId="{1338C1F9-63E1-0F4C-99B7-77FDD7CBE069}"/>
          </ac:inkMkLst>
        </pc:inkChg>
        <pc:inkChg chg="add del mod">
          <ac:chgData name="Sebastian Max" userId="be0f25e6-48a2-4e87-b5b5-cf865e859a8b" providerId="ADAL" clId="{193E5712-13DE-D844-A695-8425FCAC2439}" dt="2019-11-07T12:03:03.278" v="3729" actId="9405"/>
          <ac:inkMkLst>
            <pc:docMk/>
            <pc:sldMk cId="641230593" sldId="283"/>
            <ac:inkMk id="170" creationId="{09951ABE-579C-EF40-B74F-DA45C4BC426A}"/>
          </ac:inkMkLst>
        </pc:inkChg>
        <pc:inkChg chg="add del mod">
          <ac:chgData name="Sebastian Max" userId="be0f25e6-48a2-4e87-b5b5-cf865e859a8b" providerId="ADAL" clId="{193E5712-13DE-D844-A695-8425FCAC2439}" dt="2019-11-07T12:03:01.329" v="3728"/>
          <ac:inkMkLst>
            <pc:docMk/>
            <pc:sldMk cId="641230593" sldId="283"/>
            <ac:inkMk id="171" creationId="{3ED0360F-F491-E347-8BD7-C8DA971F5D83}"/>
          </ac:inkMkLst>
        </pc:inkChg>
        <pc:inkChg chg="add del">
          <ac:chgData name="Sebastian Max" userId="be0f25e6-48a2-4e87-b5b5-cf865e859a8b" providerId="ADAL" clId="{193E5712-13DE-D844-A695-8425FCAC2439}" dt="2019-11-07T12:03:00.945" v="3726" actId="9405"/>
          <ac:inkMkLst>
            <pc:docMk/>
            <pc:sldMk cId="641230593" sldId="283"/>
            <ac:inkMk id="173" creationId="{A52D2A82-6392-E848-8D16-7C3FC46221B2}"/>
          </ac:inkMkLst>
        </pc:inkChg>
        <pc:inkChg chg="add del mod">
          <ac:chgData name="Sebastian Max" userId="be0f25e6-48a2-4e87-b5b5-cf865e859a8b" providerId="ADAL" clId="{193E5712-13DE-D844-A695-8425FCAC2439}" dt="2019-11-07T12:03:00.527" v="3725"/>
          <ac:inkMkLst>
            <pc:docMk/>
            <pc:sldMk cId="641230593" sldId="283"/>
            <ac:inkMk id="174" creationId="{9B7BAC30-AAD5-B848-9B26-3BEAC17ECEF3}"/>
          </ac:inkMkLst>
        </pc:inkChg>
        <pc:inkChg chg="add del">
          <ac:chgData name="Sebastian Max" userId="be0f25e6-48a2-4e87-b5b5-cf865e859a8b" providerId="ADAL" clId="{193E5712-13DE-D844-A695-8425FCAC2439}" dt="2019-11-07T12:03:00.164" v="3723" actId="9405"/>
          <ac:inkMkLst>
            <pc:docMk/>
            <pc:sldMk cId="641230593" sldId="283"/>
            <ac:inkMk id="176" creationId="{2B4EF7AC-AADC-5948-937B-1322BB7A3693}"/>
          </ac:inkMkLst>
        </pc:inkChg>
        <pc:inkChg chg="add del">
          <ac:chgData name="Sebastian Max" userId="be0f25e6-48a2-4e87-b5b5-cf865e859a8b" providerId="ADAL" clId="{193E5712-13DE-D844-A695-8425FCAC2439}" dt="2019-11-07T12:02:59.793" v="3722" actId="9405"/>
          <ac:inkMkLst>
            <pc:docMk/>
            <pc:sldMk cId="641230593" sldId="283"/>
            <ac:inkMk id="177" creationId="{389E9082-A02F-F342-930D-4DB3BEBC8F52}"/>
          </ac:inkMkLst>
        </pc:inkChg>
        <pc:inkChg chg="add del">
          <ac:chgData name="Sebastian Max" userId="be0f25e6-48a2-4e87-b5b5-cf865e859a8b" providerId="ADAL" clId="{193E5712-13DE-D844-A695-8425FCAC2439}" dt="2019-11-07T12:02:59.302" v="3721" actId="9405"/>
          <ac:inkMkLst>
            <pc:docMk/>
            <pc:sldMk cId="641230593" sldId="283"/>
            <ac:inkMk id="178" creationId="{1615B4F8-684A-6E46-91C5-AFD334E43EFD}"/>
          </ac:inkMkLst>
        </pc:inkChg>
        <pc:inkChg chg="add mod">
          <ac:chgData name="Sebastian Max" userId="be0f25e6-48a2-4e87-b5b5-cf865e859a8b" providerId="ADAL" clId="{193E5712-13DE-D844-A695-8425FCAC2439}" dt="2019-11-07T12:04:17.513" v="3773"/>
          <ac:inkMkLst>
            <pc:docMk/>
            <pc:sldMk cId="641230593" sldId="283"/>
            <ac:inkMk id="188" creationId="{1BFBA54E-5433-3845-93D0-42D60B29EF7B}"/>
          </ac:inkMkLst>
        </pc:inkChg>
        <pc:inkChg chg="add mod">
          <ac:chgData name="Sebastian Max" userId="be0f25e6-48a2-4e87-b5b5-cf865e859a8b" providerId="ADAL" clId="{193E5712-13DE-D844-A695-8425FCAC2439}" dt="2019-11-07T12:04:17.513" v="3773"/>
          <ac:inkMkLst>
            <pc:docMk/>
            <pc:sldMk cId="641230593" sldId="283"/>
            <ac:inkMk id="189" creationId="{9FD44574-351D-2845-B3C2-7A0B011F4BC2}"/>
          </ac:inkMkLst>
        </pc:inkChg>
        <pc:inkChg chg="add mod">
          <ac:chgData name="Sebastian Max" userId="be0f25e6-48a2-4e87-b5b5-cf865e859a8b" providerId="ADAL" clId="{193E5712-13DE-D844-A695-8425FCAC2439}" dt="2019-11-07T12:04:17.513" v="3773"/>
          <ac:inkMkLst>
            <pc:docMk/>
            <pc:sldMk cId="641230593" sldId="283"/>
            <ac:inkMk id="191" creationId="{DBE4F003-5FAA-714F-9B4C-48FA5F789B49}"/>
          </ac:inkMkLst>
        </pc:inkChg>
        <pc:inkChg chg="add mod">
          <ac:chgData name="Sebastian Max" userId="be0f25e6-48a2-4e87-b5b5-cf865e859a8b" providerId="ADAL" clId="{193E5712-13DE-D844-A695-8425FCAC2439}" dt="2019-11-07T12:06:18.124" v="3801" actId="164"/>
          <ac:inkMkLst>
            <pc:docMk/>
            <pc:sldMk cId="641230593" sldId="283"/>
            <ac:inkMk id="193" creationId="{5A286C1A-1C01-D043-A2A7-CB4B75171FFA}"/>
          </ac:inkMkLst>
        </pc:inkChg>
        <pc:inkChg chg="add mod">
          <ac:chgData name="Sebastian Max" userId="be0f25e6-48a2-4e87-b5b5-cf865e859a8b" providerId="ADAL" clId="{193E5712-13DE-D844-A695-8425FCAC2439}" dt="2019-11-07T12:06:18.124" v="3801" actId="164"/>
          <ac:inkMkLst>
            <pc:docMk/>
            <pc:sldMk cId="641230593" sldId="283"/>
            <ac:inkMk id="194" creationId="{CB0B40F6-D50E-9044-ADA3-D4182432BB66}"/>
          </ac:inkMkLst>
        </pc:inkChg>
        <pc:inkChg chg="add mod">
          <ac:chgData name="Sebastian Max" userId="be0f25e6-48a2-4e87-b5b5-cf865e859a8b" providerId="ADAL" clId="{193E5712-13DE-D844-A695-8425FCAC2439}" dt="2019-11-07T12:04:24.002" v="3778"/>
          <ac:inkMkLst>
            <pc:docMk/>
            <pc:sldMk cId="641230593" sldId="283"/>
            <ac:inkMk id="195" creationId="{6CF192AF-A032-7A43-B3BB-B522ECFAF503}"/>
          </ac:inkMkLst>
        </pc:inkChg>
        <pc:inkChg chg="add mod">
          <ac:chgData name="Sebastian Max" userId="be0f25e6-48a2-4e87-b5b5-cf865e859a8b" providerId="ADAL" clId="{193E5712-13DE-D844-A695-8425FCAC2439}" dt="2019-11-07T12:04:24.002" v="3778"/>
          <ac:inkMkLst>
            <pc:docMk/>
            <pc:sldMk cId="641230593" sldId="283"/>
            <ac:inkMk id="196" creationId="{CA790AD6-3552-1E4F-BADE-20B585B2926A}"/>
          </ac:inkMkLst>
        </pc:inkChg>
        <pc:inkChg chg="add mod">
          <ac:chgData name="Sebastian Max" userId="be0f25e6-48a2-4e87-b5b5-cf865e859a8b" providerId="ADAL" clId="{193E5712-13DE-D844-A695-8425FCAC2439}" dt="2019-11-07T12:04:27.180" v="3781"/>
          <ac:inkMkLst>
            <pc:docMk/>
            <pc:sldMk cId="641230593" sldId="283"/>
            <ac:inkMk id="198" creationId="{CF7F3F5B-DFB1-E842-9B3A-E0F871B0E9B5}"/>
          </ac:inkMkLst>
        </pc:inkChg>
        <pc:inkChg chg="add mod">
          <ac:chgData name="Sebastian Max" userId="be0f25e6-48a2-4e87-b5b5-cf865e859a8b" providerId="ADAL" clId="{193E5712-13DE-D844-A695-8425FCAC2439}" dt="2019-11-07T12:04:27.180" v="3781"/>
          <ac:inkMkLst>
            <pc:docMk/>
            <pc:sldMk cId="641230593" sldId="283"/>
            <ac:inkMk id="199" creationId="{43AC88C7-5593-8849-8084-968250BF9CB9}"/>
          </ac:inkMkLst>
        </pc:inkChg>
        <pc:inkChg chg="add mod">
          <ac:chgData name="Sebastian Max" userId="be0f25e6-48a2-4e87-b5b5-cf865e859a8b" providerId="ADAL" clId="{193E5712-13DE-D844-A695-8425FCAC2439}" dt="2019-11-07T12:04:41.811" v="3784"/>
          <ac:inkMkLst>
            <pc:docMk/>
            <pc:sldMk cId="641230593" sldId="283"/>
            <ac:inkMk id="201" creationId="{D23064D9-2BE2-BD47-83EA-6C17B0CCAB8B}"/>
          </ac:inkMkLst>
        </pc:inkChg>
        <pc:inkChg chg="add mod">
          <ac:chgData name="Sebastian Max" userId="be0f25e6-48a2-4e87-b5b5-cf865e859a8b" providerId="ADAL" clId="{193E5712-13DE-D844-A695-8425FCAC2439}" dt="2019-11-07T12:04:41.811" v="3784"/>
          <ac:inkMkLst>
            <pc:docMk/>
            <pc:sldMk cId="641230593" sldId="283"/>
            <ac:inkMk id="202" creationId="{6522EBE6-AC55-0D49-A012-1944A414AF9B}"/>
          </ac:inkMkLst>
        </pc:inkChg>
        <pc:inkChg chg="add mod">
          <ac:chgData name="Sebastian Max" userId="be0f25e6-48a2-4e87-b5b5-cf865e859a8b" providerId="ADAL" clId="{193E5712-13DE-D844-A695-8425FCAC2439}" dt="2019-11-07T12:06:18.124" v="3801" actId="164"/>
          <ac:inkMkLst>
            <pc:docMk/>
            <pc:sldMk cId="641230593" sldId="283"/>
            <ac:inkMk id="204" creationId="{ED7CBB84-1FBC-314C-8E22-F94EA54074B4}"/>
          </ac:inkMkLst>
        </pc:inkChg>
        <pc:inkChg chg="add mod">
          <ac:chgData name="Sebastian Max" userId="be0f25e6-48a2-4e87-b5b5-cf865e859a8b" providerId="ADAL" clId="{193E5712-13DE-D844-A695-8425FCAC2439}" dt="2019-11-07T12:06:18.124" v="3801" actId="164"/>
          <ac:inkMkLst>
            <pc:docMk/>
            <pc:sldMk cId="641230593" sldId="283"/>
            <ac:inkMk id="205" creationId="{94DBE2F4-4EBD-794B-B3CF-9297782A12E3}"/>
          </ac:inkMkLst>
        </pc:inkChg>
        <pc:inkChg chg="add mod">
          <ac:chgData name="Sebastian Max" userId="be0f25e6-48a2-4e87-b5b5-cf865e859a8b" providerId="ADAL" clId="{193E5712-13DE-D844-A695-8425FCAC2439}" dt="2019-11-07T12:06:18.124" v="3801" actId="164"/>
          <ac:inkMkLst>
            <pc:docMk/>
            <pc:sldMk cId="641230593" sldId="283"/>
            <ac:inkMk id="209" creationId="{E5483F5B-551A-4145-B6B6-A2EB0B9DDB22}"/>
          </ac:inkMkLst>
        </pc:inkChg>
        <pc:inkChg chg="add mod">
          <ac:chgData name="Sebastian Max" userId="be0f25e6-48a2-4e87-b5b5-cf865e859a8b" providerId="ADAL" clId="{193E5712-13DE-D844-A695-8425FCAC2439}" dt="2019-11-07T12:06:18.124" v="3801" actId="164"/>
          <ac:inkMkLst>
            <pc:docMk/>
            <pc:sldMk cId="641230593" sldId="283"/>
            <ac:inkMk id="210" creationId="{3C5089A3-E54D-1F47-AEFF-69FA7A0C5C60}"/>
          </ac:inkMkLst>
        </pc:inkChg>
        <pc:inkChg chg="add mod">
          <ac:chgData name="Sebastian Max" userId="be0f25e6-48a2-4e87-b5b5-cf865e859a8b" providerId="ADAL" clId="{193E5712-13DE-D844-A695-8425FCAC2439}" dt="2019-11-07T12:06:18.124" v="3801" actId="164"/>
          <ac:inkMkLst>
            <pc:docMk/>
            <pc:sldMk cId="641230593" sldId="283"/>
            <ac:inkMk id="214" creationId="{80629A8F-118C-B44E-9C02-7A5428794FC3}"/>
          </ac:inkMkLst>
        </pc:inkChg>
        <pc:inkChg chg="add mod">
          <ac:chgData name="Sebastian Max" userId="be0f25e6-48a2-4e87-b5b5-cf865e859a8b" providerId="ADAL" clId="{193E5712-13DE-D844-A695-8425FCAC2439}" dt="2019-11-07T12:06:18.124" v="3801" actId="164"/>
          <ac:inkMkLst>
            <pc:docMk/>
            <pc:sldMk cId="641230593" sldId="283"/>
            <ac:inkMk id="215" creationId="{34BC24B1-B99E-824E-B75E-A25C40ED7D62}"/>
          </ac:inkMkLst>
        </pc:inkChg>
        <pc:inkChg chg="add mod">
          <ac:chgData name="Sebastian Max" userId="be0f25e6-48a2-4e87-b5b5-cf865e859a8b" providerId="ADAL" clId="{193E5712-13DE-D844-A695-8425FCAC2439}" dt="2019-11-07T12:06:18.124" v="3801" actId="164"/>
          <ac:inkMkLst>
            <pc:docMk/>
            <pc:sldMk cId="641230593" sldId="283"/>
            <ac:inkMk id="219" creationId="{32B0D678-392C-8348-836A-A579D406903B}"/>
          </ac:inkMkLst>
        </pc:inkChg>
        <pc:inkChg chg="add mod">
          <ac:chgData name="Sebastian Max" userId="be0f25e6-48a2-4e87-b5b5-cf865e859a8b" providerId="ADAL" clId="{193E5712-13DE-D844-A695-8425FCAC2439}" dt="2019-11-07T12:06:18.124" v="3801" actId="164"/>
          <ac:inkMkLst>
            <pc:docMk/>
            <pc:sldMk cId="641230593" sldId="283"/>
            <ac:inkMk id="220" creationId="{7C502A8B-9F5C-FC46-A097-8A8D5A062248}"/>
          </ac:inkMkLst>
        </pc:inkChg>
        <pc:inkChg chg="add mod">
          <ac:chgData name="Sebastian Max" userId="be0f25e6-48a2-4e87-b5b5-cf865e859a8b" providerId="ADAL" clId="{193E5712-13DE-D844-A695-8425FCAC2439}" dt="2019-11-07T12:06:30.971" v="3802" actId="164"/>
          <ac:inkMkLst>
            <pc:docMk/>
            <pc:sldMk cId="641230593" sldId="283"/>
            <ac:inkMk id="224" creationId="{0F03A506-C2B6-6748-99F6-B953610F25EE}"/>
          </ac:inkMkLst>
        </pc:inkChg>
        <pc:inkChg chg="add mod">
          <ac:chgData name="Sebastian Max" userId="be0f25e6-48a2-4e87-b5b5-cf865e859a8b" providerId="ADAL" clId="{193E5712-13DE-D844-A695-8425FCAC2439}" dt="2019-11-07T12:06:30.971" v="3802" actId="164"/>
          <ac:inkMkLst>
            <pc:docMk/>
            <pc:sldMk cId="641230593" sldId="283"/>
            <ac:inkMk id="225" creationId="{6D1D30B7-628F-6F4C-B88E-4ADB25E3307E}"/>
          </ac:inkMkLst>
        </pc:inkChg>
        <pc:inkChg chg="add mod">
          <ac:chgData name="Sebastian Max" userId="be0f25e6-48a2-4e87-b5b5-cf865e859a8b" providerId="ADAL" clId="{193E5712-13DE-D844-A695-8425FCAC2439}" dt="2019-11-07T12:06:30.971" v="3802" actId="164"/>
          <ac:inkMkLst>
            <pc:docMk/>
            <pc:sldMk cId="641230593" sldId="283"/>
            <ac:inkMk id="229" creationId="{FC9AB36D-DEC3-B54E-96A2-0B390A2A9CB2}"/>
          </ac:inkMkLst>
        </pc:inkChg>
        <pc:inkChg chg="add mod">
          <ac:chgData name="Sebastian Max" userId="be0f25e6-48a2-4e87-b5b5-cf865e859a8b" providerId="ADAL" clId="{193E5712-13DE-D844-A695-8425FCAC2439}" dt="2019-11-07T12:06:30.971" v="3802" actId="164"/>
          <ac:inkMkLst>
            <pc:docMk/>
            <pc:sldMk cId="641230593" sldId="283"/>
            <ac:inkMk id="230" creationId="{DB825FF9-4469-4348-8C5A-6532A7A1D9D2}"/>
          </ac:inkMkLst>
        </pc:inkChg>
        <pc:inkChg chg="add mod">
          <ac:chgData name="Sebastian Max" userId="be0f25e6-48a2-4e87-b5b5-cf865e859a8b" providerId="ADAL" clId="{193E5712-13DE-D844-A695-8425FCAC2439}" dt="2019-11-07T12:06:30.971" v="3802" actId="164"/>
          <ac:inkMkLst>
            <pc:docMk/>
            <pc:sldMk cId="641230593" sldId="283"/>
            <ac:inkMk id="234" creationId="{A8AB54B3-EC76-9E40-86E0-E768C6531CE9}"/>
          </ac:inkMkLst>
        </pc:inkChg>
        <pc:inkChg chg="add mod">
          <ac:chgData name="Sebastian Max" userId="be0f25e6-48a2-4e87-b5b5-cf865e859a8b" providerId="ADAL" clId="{193E5712-13DE-D844-A695-8425FCAC2439}" dt="2019-11-07T12:06:30.971" v="3802" actId="164"/>
          <ac:inkMkLst>
            <pc:docMk/>
            <pc:sldMk cId="641230593" sldId="283"/>
            <ac:inkMk id="235" creationId="{BBAAA761-2C55-EC4F-BC4E-7D2D953A33EF}"/>
          </ac:inkMkLst>
        </pc:inkChg>
        <pc:inkChg chg="add mod">
          <ac:chgData name="Sebastian Max" userId="be0f25e6-48a2-4e87-b5b5-cf865e859a8b" providerId="ADAL" clId="{193E5712-13DE-D844-A695-8425FCAC2439}" dt="2019-11-07T12:06:30.971" v="3802" actId="164"/>
          <ac:inkMkLst>
            <pc:docMk/>
            <pc:sldMk cId="641230593" sldId="283"/>
            <ac:inkMk id="239" creationId="{0EFE38AD-3451-B242-9AD9-2941C8330D61}"/>
          </ac:inkMkLst>
        </pc:inkChg>
        <pc:inkChg chg="add mod">
          <ac:chgData name="Sebastian Max" userId="be0f25e6-48a2-4e87-b5b5-cf865e859a8b" providerId="ADAL" clId="{193E5712-13DE-D844-A695-8425FCAC2439}" dt="2019-11-07T12:06:30.971" v="3802" actId="164"/>
          <ac:inkMkLst>
            <pc:docMk/>
            <pc:sldMk cId="641230593" sldId="283"/>
            <ac:inkMk id="240" creationId="{4C31B9F5-B7FE-D543-A7CC-B6D8CFCCBB6E}"/>
          </ac:inkMkLst>
        </pc:inkChg>
        <pc:cxnChg chg="add del mod">
          <ac:chgData name="Sebastian Max" userId="be0f25e6-48a2-4e87-b5b5-cf865e859a8b" providerId="ADAL" clId="{193E5712-13DE-D844-A695-8425FCAC2439}" dt="2019-11-07T11:54:56.120" v="3622" actId="478"/>
          <ac:cxnSpMkLst>
            <pc:docMk/>
            <pc:sldMk cId="641230593" sldId="283"/>
            <ac:cxnSpMk id="12" creationId="{2963C153-0A49-FA48-A0E9-6826D7A55D17}"/>
          </ac:cxnSpMkLst>
        </pc:cxnChg>
        <pc:cxnChg chg="add del mod">
          <ac:chgData name="Sebastian Max" userId="be0f25e6-48a2-4e87-b5b5-cf865e859a8b" providerId="ADAL" clId="{193E5712-13DE-D844-A695-8425FCAC2439}" dt="2019-11-07T11:59:01.039" v="3645" actId="478"/>
          <ac:cxnSpMkLst>
            <pc:docMk/>
            <pc:sldMk cId="641230593" sldId="283"/>
            <ac:cxnSpMk id="13" creationId="{8BBD4DD8-68DC-5D49-8EAA-D7C194BE10DA}"/>
          </ac:cxnSpMkLst>
        </pc:cxnChg>
        <pc:cxnChg chg="add del mod">
          <ac:chgData name="Sebastian Max" userId="be0f25e6-48a2-4e87-b5b5-cf865e859a8b" providerId="ADAL" clId="{193E5712-13DE-D844-A695-8425FCAC2439}" dt="2019-11-07T11:54:57.903" v="3623" actId="478"/>
          <ac:cxnSpMkLst>
            <pc:docMk/>
            <pc:sldMk cId="641230593" sldId="283"/>
            <ac:cxnSpMk id="14" creationId="{EEDD4E09-00C2-9740-9DB9-27DFB47F872A}"/>
          </ac:cxnSpMkLst>
        </pc:cxnChg>
        <pc:cxnChg chg="add mod">
          <ac:chgData name="Sebastian Max" userId="be0f25e6-48a2-4e87-b5b5-cf865e859a8b" providerId="ADAL" clId="{193E5712-13DE-D844-A695-8425FCAC2439}" dt="2019-11-07T11:56:12.404" v="3638" actId="1076"/>
          <ac:cxnSpMkLst>
            <pc:docMk/>
            <pc:sldMk cId="641230593" sldId="283"/>
            <ac:cxnSpMk id="15" creationId="{F572C4FE-99F4-1B4B-A799-8D68560D2AE1}"/>
          </ac:cxnSpMkLst>
        </pc:cxnChg>
        <pc:cxnChg chg="add del mod">
          <ac:chgData name="Sebastian Max" userId="be0f25e6-48a2-4e87-b5b5-cf865e859a8b" providerId="ADAL" clId="{193E5712-13DE-D844-A695-8425FCAC2439}" dt="2019-11-07T11:54:59.374" v="3624" actId="478"/>
          <ac:cxnSpMkLst>
            <pc:docMk/>
            <pc:sldMk cId="641230593" sldId="283"/>
            <ac:cxnSpMk id="16" creationId="{85E908B7-CA8F-704B-A819-DFFF9E2BBA55}"/>
          </ac:cxnSpMkLst>
        </pc:cxnChg>
        <pc:cxnChg chg="add mod">
          <ac:chgData name="Sebastian Max" userId="be0f25e6-48a2-4e87-b5b5-cf865e859a8b" providerId="ADAL" clId="{193E5712-13DE-D844-A695-8425FCAC2439}" dt="2019-11-07T11:56:12.404" v="3638" actId="1076"/>
          <ac:cxnSpMkLst>
            <pc:docMk/>
            <pc:sldMk cId="641230593" sldId="283"/>
            <ac:cxnSpMk id="18" creationId="{3A87CCD3-3408-5D49-9807-B933ABFFF39A}"/>
          </ac:cxnSpMkLst>
        </pc:cxnChg>
        <pc:cxnChg chg="add mod">
          <ac:chgData name="Sebastian Max" userId="be0f25e6-48a2-4e87-b5b5-cf865e859a8b" providerId="ADAL" clId="{193E5712-13DE-D844-A695-8425FCAC2439}" dt="2019-11-07T11:56:12.404" v="3638" actId="1076"/>
          <ac:cxnSpMkLst>
            <pc:docMk/>
            <pc:sldMk cId="641230593" sldId="283"/>
            <ac:cxnSpMk id="19" creationId="{8C687B61-1348-6749-A5AD-1AE491B2890B}"/>
          </ac:cxnSpMkLst>
        </pc:cxnChg>
        <pc:cxnChg chg="add mod">
          <ac:chgData name="Sebastian Max" userId="be0f25e6-48a2-4e87-b5b5-cf865e859a8b" providerId="ADAL" clId="{193E5712-13DE-D844-A695-8425FCAC2439}" dt="2019-11-07T11:56:12.404" v="3638" actId="1076"/>
          <ac:cxnSpMkLst>
            <pc:docMk/>
            <pc:sldMk cId="641230593" sldId="283"/>
            <ac:cxnSpMk id="20" creationId="{2ACD2B7C-D17B-994B-80E6-C949EF2AC249}"/>
          </ac:cxnSpMkLst>
        </pc:cxnChg>
        <pc:cxnChg chg="add mod">
          <ac:chgData name="Sebastian Max" userId="be0f25e6-48a2-4e87-b5b5-cf865e859a8b" providerId="ADAL" clId="{193E5712-13DE-D844-A695-8425FCAC2439}" dt="2019-11-07T11:56:12.404" v="3638" actId="1076"/>
          <ac:cxnSpMkLst>
            <pc:docMk/>
            <pc:sldMk cId="641230593" sldId="283"/>
            <ac:cxnSpMk id="21" creationId="{670E8D7B-A0DE-3540-B745-468EC82C499E}"/>
          </ac:cxnSpMkLst>
        </pc:cxnChg>
        <pc:cxnChg chg="add del mod">
          <ac:chgData name="Sebastian Max" userId="be0f25e6-48a2-4e87-b5b5-cf865e859a8b" providerId="ADAL" clId="{193E5712-13DE-D844-A695-8425FCAC2439}" dt="2019-11-07T11:59:02.212" v="3646" actId="478"/>
          <ac:cxnSpMkLst>
            <pc:docMk/>
            <pc:sldMk cId="641230593" sldId="283"/>
            <ac:cxnSpMk id="22" creationId="{B612F665-62BF-D241-AB68-3C8DF4BB9897}"/>
          </ac:cxnSpMkLst>
        </pc:cxnChg>
        <pc:cxnChg chg="add del mod">
          <ac:chgData name="Sebastian Max" userId="be0f25e6-48a2-4e87-b5b5-cf865e859a8b" providerId="ADAL" clId="{193E5712-13DE-D844-A695-8425FCAC2439}" dt="2019-11-07T11:55:00.817" v="3625" actId="478"/>
          <ac:cxnSpMkLst>
            <pc:docMk/>
            <pc:sldMk cId="641230593" sldId="283"/>
            <ac:cxnSpMk id="23" creationId="{6F9BAABC-7195-2841-8489-8755AE8498E2}"/>
          </ac:cxnSpMkLst>
        </pc:cxnChg>
        <pc:cxnChg chg="add mod">
          <ac:chgData name="Sebastian Max" userId="be0f25e6-48a2-4e87-b5b5-cf865e859a8b" providerId="ADAL" clId="{193E5712-13DE-D844-A695-8425FCAC2439}" dt="2019-11-07T11:56:12.404" v="3638" actId="1076"/>
          <ac:cxnSpMkLst>
            <pc:docMk/>
            <pc:sldMk cId="641230593" sldId="283"/>
            <ac:cxnSpMk id="24" creationId="{EC1B3049-AA2A-DC42-BE85-86B987870B44}"/>
          </ac:cxnSpMkLst>
        </pc:cxnChg>
        <pc:cxnChg chg="add mod">
          <ac:chgData name="Sebastian Max" userId="be0f25e6-48a2-4e87-b5b5-cf865e859a8b" providerId="ADAL" clId="{193E5712-13DE-D844-A695-8425FCAC2439}" dt="2019-11-07T11:56:12.404" v="3638" actId="1076"/>
          <ac:cxnSpMkLst>
            <pc:docMk/>
            <pc:sldMk cId="641230593" sldId="283"/>
            <ac:cxnSpMk id="25" creationId="{0D1F8DC2-8182-6C40-A7C4-92EA52B6EB34}"/>
          </ac:cxnSpMkLst>
        </pc:cxnChg>
        <pc:cxnChg chg="add mod">
          <ac:chgData name="Sebastian Max" userId="be0f25e6-48a2-4e87-b5b5-cf865e859a8b" providerId="ADAL" clId="{193E5712-13DE-D844-A695-8425FCAC2439}" dt="2019-11-07T11:56:12.404" v="3638" actId="1076"/>
          <ac:cxnSpMkLst>
            <pc:docMk/>
            <pc:sldMk cId="641230593" sldId="283"/>
            <ac:cxnSpMk id="26" creationId="{63EB66AD-7404-FA43-A389-6E86856845A5}"/>
          </ac:cxnSpMkLst>
        </pc:cxnChg>
        <pc:cxnChg chg="add mod">
          <ac:chgData name="Sebastian Max" userId="be0f25e6-48a2-4e87-b5b5-cf865e859a8b" providerId="ADAL" clId="{193E5712-13DE-D844-A695-8425FCAC2439}" dt="2019-11-07T11:56:12.404" v="3638" actId="1076"/>
          <ac:cxnSpMkLst>
            <pc:docMk/>
            <pc:sldMk cId="641230593" sldId="283"/>
            <ac:cxnSpMk id="27" creationId="{F59729DF-ED53-9D49-8E35-2D56EFFF26CD}"/>
          </ac:cxnSpMkLst>
        </pc:cxnChg>
        <pc:cxnChg chg="add mod">
          <ac:chgData name="Sebastian Max" userId="be0f25e6-48a2-4e87-b5b5-cf865e859a8b" providerId="ADAL" clId="{193E5712-13DE-D844-A695-8425FCAC2439}" dt="2019-11-07T11:56:12.404" v="3638" actId="1076"/>
          <ac:cxnSpMkLst>
            <pc:docMk/>
            <pc:sldMk cId="641230593" sldId="283"/>
            <ac:cxnSpMk id="28" creationId="{37190C85-FA0F-0E43-9E3F-023D2E49F874}"/>
          </ac:cxnSpMkLst>
        </pc:cxnChg>
        <pc:cxnChg chg="add mod">
          <ac:chgData name="Sebastian Max" userId="be0f25e6-48a2-4e87-b5b5-cf865e859a8b" providerId="ADAL" clId="{193E5712-13DE-D844-A695-8425FCAC2439}" dt="2019-11-07T11:56:12.404" v="3638" actId="1076"/>
          <ac:cxnSpMkLst>
            <pc:docMk/>
            <pc:sldMk cId="641230593" sldId="283"/>
            <ac:cxnSpMk id="29" creationId="{C078980B-D403-BC4A-B6C9-EFEBE29230C0}"/>
          </ac:cxnSpMkLst>
        </pc:cxnChg>
        <pc:cxnChg chg="add mod">
          <ac:chgData name="Sebastian Max" userId="be0f25e6-48a2-4e87-b5b5-cf865e859a8b" providerId="ADAL" clId="{193E5712-13DE-D844-A695-8425FCAC2439}" dt="2019-11-07T11:56:12.404" v="3638" actId="1076"/>
          <ac:cxnSpMkLst>
            <pc:docMk/>
            <pc:sldMk cId="641230593" sldId="283"/>
            <ac:cxnSpMk id="30" creationId="{7E1BD1CC-CEB4-E24D-B9D7-348A428537DF}"/>
          </ac:cxnSpMkLst>
        </pc:cxnChg>
        <pc:cxnChg chg="add mod">
          <ac:chgData name="Sebastian Max" userId="be0f25e6-48a2-4e87-b5b5-cf865e859a8b" providerId="ADAL" clId="{193E5712-13DE-D844-A695-8425FCAC2439}" dt="2019-11-07T11:56:12.404" v="3638" actId="1076"/>
          <ac:cxnSpMkLst>
            <pc:docMk/>
            <pc:sldMk cId="641230593" sldId="283"/>
            <ac:cxnSpMk id="31" creationId="{C0A466B4-05D1-5F49-AE4E-5A2E7D746FCF}"/>
          </ac:cxnSpMkLst>
        </pc:cxnChg>
        <pc:cxnChg chg="add mod">
          <ac:chgData name="Sebastian Max" userId="be0f25e6-48a2-4e87-b5b5-cf865e859a8b" providerId="ADAL" clId="{193E5712-13DE-D844-A695-8425FCAC2439}" dt="2019-11-07T11:56:12.404" v="3638" actId="1076"/>
          <ac:cxnSpMkLst>
            <pc:docMk/>
            <pc:sldMk cId="641230593" sldId="283"/>
            <ac:cxnSpMk id="32" creationId="{12DEA961-898C-B24A-B0E0-020012F1FD59}"/>
          </ac:cxnSpMkLst>
        </pc:cxnChg>
        <pc:cxnChg chg="add mod">
          <ac:chgData name="Sebastian Max" userId="be0f25e6-48a2-4e87-b5b5-cf865e859a8b" providerId="ADAL" clId="{193E5712-13DE-D844-A695-8425FCAC2439}" dt="2019-11-07T11:56:12.404" v="3638" actId="1076"/>
          <ac:cxnSpMkLst>
            <pc:docMk/>
            <pc:sldMk cId="641230593" sldId="283"/>
            <ac:cxnSpMk id="33" creationId="{8BC2C219-359B-A844-919D-9827402FB342}"/>
          </ac:cxnSpMkLst>
        </pc:cxnChg>
        <pc:cxnChg chg="add mod">
          <ac:chgData name="Sebastian Max" userId="be0f25e6-48a2-4e87-b5b5-cf865e859a8b" providerId="ADAL" clId="{193E5712-13DE-D844-A695-8425FCAC2439}" dt="2019-11-07T11:56:12.404" v="3638" actId="1076"/>
          <ac:cxnSpMkLst>
            <pc:docMk/>
            <pc:sldMk cId="641230593" sldId="283"/>
            <ac:cxnSpMk id="34" creationId="{AD2515CF-4296-2047-BBAA-17D918671B56}"/>
          </ac:cxnSpMkLst>
        </pc:cxnChg>
        <pc:cxnChg chg="add mod">
          <ac:chgData name="Sebastian Max" userId="be0f25e6-48a2-4e87-b5b5-cf865e859a8b" providerId="ADAL" clId="{193E5712-13DE-D844-A695-8425FCAC2439}" dt="2019-11-07T11:56:12.404" v="3638" actId="1076"/>
          <ac:cxnSpMkLst>
            <pc:docMk/>
            <pc:sldMk cId="641230593" sldId="283"/>
            <ac:cxnSpMk id="35" creationId="{E2058AEC-3331-5D45-BBF2-DAE164AA0C18}"/>
          </ac:cxnSpMkLst>
        </pc:cxnChg>
        <pc:cxnChg chg="add mod">
          <ac:chgData name="Sebastian Max" userId="be0f25e6-48a2-4e87-b5b5-cf865e859a8b" providerId="ADAL" clId="{193E5712-13DE-D844-A695-8425FCAC2439}" dt="2019-11-07T11:56:12.404" v="3638" actId="1076"/>
          <ac:cxnSpMkLst>
            <pc:docMk/>
            <pc:sldMk cId="641230593" sldId="283"/>
            <ac:cxnSpMk id="36" creationId="{45359A01-00F8-0E45-AAC5-8B49E868E418}"/>
          </ac:cxnSpMkLst>
        </pc:cxnChg>
        <pc:cxnChg chg="add mod">
          <ac:chgData name="Sebastian Max" userId="be0f25e6-48a2-4e87-b5b5-cf865e859a8b" providerId="ADAL" clId="{193E5712-13DE-D844-A695-8425FCAC2439}" dt="2019-11-07T11:56:12.404" v="3638" actId="1076"/>
          <ac:cxnSpMkLst>
            <pc:docMk/>
            <pc:sldMk cId="641230593" sldId="283"/>
            <ac:cxnSpMk id="37" creationId="{06F6BC81-D89C-8F4D-B594-6C5A01716B1D}"/>
          </ac:cxnSpMkLst>
        </pc:cxnChg>
        <pc:cxnChg chg="add mod">
          <ac:chgData name="Sebastian Max" userId="be0f25e6-48a2-4e87-b5b5-cf865e859a8b" providerId="ADAL" clId="{193E5712-13DE-D844-A695-8425FCAC2439}" dt="2019-11-07T11:56:12.404" v="3638" actId="1076"/>
          <ac:cxnSpMkLst>
            <pc:docMk/>
            <pc:sldMk cId="641230593" sldId="283"/>
            <ac:cxnSpMk id="38" creationId="{0E05CB0E-0B4A-2340-A0A3-A91A43885BAF}"/>
          </ac:cxnSpMkLst>
        </pc:cxnChg>
        <pc:cxnChg chg="add mod">
          <ac:chgData name="Sebastian Max" userId="be0f25e6-48a2-4e87-b5b5-cf865e859a8b" providerId="ADAL" clId="{193E5712-13DE-D844-A695-8425FCAC2439}" dt="2019-11-07T11:56:12.404" v="3638" actId="1076"/>
          <ac:cxnSpMkLst>
            <pc:docMk/>
            <pc:sldMk cId="641230593" sldId="283"/>
            <ac:cxnSpMk id="39" creationId="{B256085A-B379-1E40-A1B6-1DD4AB042002}"/>
          </ac:cxnSpMkLst>
        </pc:cxnChg>
        <pc:cxnChg chg="add mod">
          <ac:chgData name="Sebastian Max" userId="be0f25e6-48a2-4e87-b5b5-cf865e859a8b" providerId="ADAL" clId="{193E5712-13DE-D844-A695-8425FCAC2439}" dt="2019-11-07T11:56:12.404" v="3638" actId="1076"/>
          <ac:cxnSpMkLst>
            <pc:docMk/>
            <pc:sldMk cId="641230593" sldId="283"/>
            <ac:cxnSpMk id="40" creationId="{20C74028-825E-7D4C-9B90-C141824DB50B}"/>
          </ac:cxnSpMkLst>
        </pc:cxnChg>
        <pc:cxnChg chg="add mod">
          <ac:chgData name="Sebastian Max" userId="be0f25e6-48a2-4e87-b5b5-cf865e859a8b" providerId="ADAL" clId="{193E5712-13DE-D844-A695-8425FCAC2439}" dt="2019-11-07T11:56:12.404" v="3638" actId="1076"/>
          <ac:cxnSpMkLst>
            <pc:docMk/>
            <pc:sldMk cId="641230593" sldId="283"/>
            <ac:cxnSpMk id="41" creationId="{DE58E5D9-2FE7-4149-BBB5-EA00AB82CD87}"/>
          </ac:cxnSpMkLst>
        </pc:cxnChg>
        <pc:cxnChg chg="add mod">
          <ac:chgData name="Sebastian Max" userId="be0f25e6-48a2-4e87-b5b5-cf865e859a8b" providerId="ADAL" clId="{193E5712-13DE-D844-A695-8425FCAC2439}" dt="2019-11-07T11:56:12.404" v="3638" actId="1076"/>
          <ac:cxnSpMkLst>
            <pc:docMk/>
            <pc:sldMk cId="641230593" sldId="283"/>
            <ac:cxnSpMk id="42" creationId="{FEFD6FDD-1B2B-C14D-9EC4-2ADA21118D97}"/>
          </ac:cxnSpMkLst>
        </pc:cxnChg>
        <pc:cxnChg chg="add mod">
          <ac:chgData name="Sebastian Max" userId="be0f25e6-48a2-4e87-b5b5-cf865e859a8b" providerId="ADAL" clId="{193E5712-13DE-D844-A695-8425FCAC2439}" dt="2019-11-07T11:56:12.404" v="3638" actId="1076"/>
          <ac:cxnSpMkLst>
            <pc:docMk/>
            <pc:sldMk cId="641230593" sldId="283"/>
            <ac:cxnSpMk id="43" creationId="{38AC3B86-1360-4045-ACDE-3F9357E06433}"/>
          </ac:cxnSpMkLst>
        </pc:cxnChg>
        <pc:cxnChg chg="add del mod">
          <ac:chgData name="Sebastian Max" userId="be0f25e6-48a2-4e87-b5b5-cf865e859a8b" providerId="ADAL" clId="{193E5712-13DE-D844-A695-8425FCAC2439}" dt="2019-11-07T11:59:05.126" v="3647" actId="478"/>
          <ac:cxnSpMkLst>
            <pc:docMk/>
            <pc:sldMk cId="641230593" sldId="283"/>
            <ac:cxnSpMk id="50" creationId="{B85C57E8-AD13-D04E-AE20-6D500C62D6BD}"/>
          </ac:cxnSpMkLst>
        </pc:cxnChg>
        <pc:cxnChg chg="add del mod">
          <ac:chgData name="Sebastian Max" userId="be0f25e6-48a2-4e87-b5b5-cf865e859a8b" providerId="ADAL" clId="{193E5712-13DE-D844-A695-8425FCAC2439}" dt="2019-11-07T11:55:07.541" v="3629" actId="478"/>
          <ac:cxnSpMkLst>
            <pc:docMk/>
            <pc:sldMk cId="641230593" sldId="283"/>
            <ac:cxnSpMk id="51" creationId="{14E6681A-9E82-5D4B-910D-0968AAC06173}"/>
          </ac:cxnSpMkLst>
        </pc:cxnChg>
        <pc:cxnChg chg="add mod">
          <ac:chgData name="Sebastian Max" userId="be0f25e6-48a2-4e87-b5b5-cf865e859a8b" providerId="ADAL" clId="{193E5712-13DE-D844-A695-8425FCAC2439}" dt="2019-11-07T11:56:53.650" v="3640" actId="1076"/>
          <ac:cxnSpMkLst>
            <pc:docMk/>
            <pc:sldMk cId="641230593" sldId="283"/>
            <ac:cxnSpMk id="52" creationId="{A67663EC-4F89-5C43-B58D-D52A27F918FF}"/>
          </ac:cxnSpMkLst>
        </pc:cxnChg>
        <pc:cxnChg chg="add del mod">
          <ac:chgData name="Sebastian Max" userId="be0f25e6-48a2-4e87-b5b5-cf865e859a8b" providerId="ADAL" clId="{193E5712-13DE-D844-A695-8425FCAC2439}" dt="2019-11-07T11:55:05.052" v="3628" actId="478"/>
          <ac:cxnSpMkLst>
            <pc:docMk/>
            <pc:sldMk cId="641230593" sldId="283"/>
            <ac:cxnSpMk id="53" creationId="{8DB44B79-5AAF-8D4D-AC66-AFDAF44F9926}"/>
          </ac:cxnSpMkLst>
        </pc:cxnChg>
        <pc:cxnChg chg="add del mod">
          <ac:chgData name="Sebastian Max" userId="be0f25e6-48a2-4e87-b5b5-cf865e859a8b" providerId="ADAL" clId="{193E5712-13DE-D844-A695-8425FCAC2439}" dt="2019-11-07T11:59:06.162" v="3648" actId="478"/>
          <ac:cxnSpMkLst>
            <pc:docMk/>
            <pc:sldMk cId="641230593" sldId="283"/>
            <ac:cxnSpMk id="54" creationId="{25585FEC-8012-3148-8CB9-187790A3FAF9}"/>
          </ac:cxnSpMkLst>
        </pc:cxnChg>
        <pc:cxnChg chg="add mod">
          <ac:chgData name="Sebastian Max" userId="be0f25e6-48a2-4e87-b5b5-cf865e859a8b" providerId="ADAL" clId="{193E5712-13DE-D844-A695-8425FCAC2439}" dt="2019-11-07T11:56:53.650" v="3640" actId="1076"/>
          <ac:cxnSpMkLst>
            <pc:docMk/>
            <pc:sldMk cId="641230593" sldId="283"/>
            <ac:cxnSpMk id="55" creationId="{1FBD6B98-CFA0-D34E-A95A-6149E2CE32F7}"/>
          </ac:cxnSpMkLst>
        </pc:cxnChg>
        <pc:cxnChg chg="add mod">
          <ac:chgData name="Sebastian Max" userId="be0f25e6-48a2-4e87-b5b5-cf865e859a8b" providerId="ADAL" clId="{193E5712-13DE-D844-A695-8425FCAC2439}" dt="2019-11-07T11:56:53.650" v="3640" actId="1076"/>
          <ac:cxnSpMkLst>
            <pc:docMk/>
            <pc:sldMk cId="641230593" sldId="283"/>
            <ac:cxnSpMk id="56" creationId="{09F5A9A0-BC03-434A-99FF-D92DD0E792D7}"/>
          </ac:cxnSpMkLst>
        </pc:cxnChg>
        <pc:cxnChg chg="add mod">
          <ac:chgData name="Sebastian Max" userId="be0f25e6-48a2-4e87-b5b5-cf865e859a8b" providerId="ADAL" clId="{193E5712-13DE-D844-A695-8425FCAC2439}" dt="2019-11-07T11:56:53.650" v="3640" actId="1076"/>
          <ac:cxnSpMkLst>
            <pc:docMk/>
            <pc:sldMk cId="641230593" sldId="283"/>
            <ac:cxnSpMk id="57" creationId="{DFA4BAEC-DC6E-2E49-8906-E33358E72214}"/>
          </ac:cxnSpMkLst>
        </pc:cxnChg>
        <pc:cxnChg chg="add mod">
          <ac:chgData name="Sebastian Max" userId="be0f25e6-48a2-4e87-b5b5-cf865e859a8b" providerId="ADAL" clId="{193E5712-13DE-D844-A695-8425FCAC2439}" dt="2019-11-07T11:56:53.650" v="3640" actId="1076"/>
          <ac:cxnSpMkLst>
            <pc:docMk/>
            <pc:sldMk cId="641230593" sldId="283"/>
            <ac:cxnSpMk id="58" creationId="{D1580F19-6AB6-9741-9FD3-FD6EA86223AB}"/>
          </ac:cxnSpMkLst>
        </pc:cxnChg>
        <pc:cxnChg chg="add del mod">
          <ac:chgData name="Sebastian Max" userId="be0f25e6-48a2-4e87-b5b5-cf865e859a8b" providerId="ADAL" clId="{193E5712-13DE-D844-A695-8425FCAC2439}" dt="2019-11-07T11:55:02.799" v="3626" actId="478"/>
          <ac:cxnSpMkLst>
            <pc:docMk/>
            <pc:sldMk cId="641230593" sldId="283"/>
            <ac:cxnSpMk id="59" creationId="{5E04D513-2DAC-1747-82EF-75147DA44794}"/>
          </ac:cxnSpMkLst>
        </pc:cxnChg>
        <pc:cxnChg chg="add del mod">
          <ac:chgData name="Sebastian Max" userId="be0f25e6-48a2-4e87-b5b5-cf865e859a8b" providerId="ADAL" clId="{193E5712-13DE-D844-A695-8425FCAC2439}" dt="2019-11-07T11:55:03.951" v="3627" actId="478"/>
          <ac:cxnSpMkLst>
            <pc:docMk/>
            <pc:sldMk cId="641230593" sldId="283"/>
            <ac:cxnSpMk id="60" creationId="{9914BE32-104E-B940-A119-A771362DC942}"/>
          </ac:cxnSpMkLst>
        </pc:cxnChg>
        <pc:cxnChg chg="add mod">
          <ac:chgData name="Sebastian Max" userId="be0f25e6-48a2-4e87-b5b5-cf865e859a8b" providerId="ADAL" clId="{193E5712-13DE-D844-A695-8425FCAC2439}" dt="2019-11-07T11:56:53.650" v="3640" actId="1076"/>
          <ac:cxnSpMkLst>
            <pc:docMk/>
            <pc:sldMk cId="641230593" sldId="283"/>
            <ac:cxnSpMk id="61" creationId="{AA070802-5859-1B43-A5A5-B2DEFCDD3737}"/>
          </ac:cxnSpMkLst>
        </pc:cxnChg>
        <pc:cxnChg chg="add mod">
          <ac:chgData name="Sebastian Max" userId="be0f25e6-48a2-4e87-b5b5-cf865e859a8b" providerId="ADAL" clId="{193E5712-13DE-D844-A695-8425FCAC2439}" dt="2019-11-07T11:56:53.650" v="3640" actId="1076"/>
          <ac:cxnSpMkLst>
            <pc:docMk/>
            <pc:sldMk cId="641230593" sldId="283"/>
            <ac:cxnSpMk id="62" creationId="{CD880D67-7D88-F54D-84D8-69D968DFD523}"/>
          </ac:cxnSpMkLst>
        </pc:cxnChg>
        <pc:cxnChg chg="add mod">
          <ac:chgData name="Sebastian Max" userId="be0f25e6-48a2-4e87-b5b5-cf865e859a8b" providerId="ADAL" clId="{193E5712-13DE-D844-A695-8425FCAC2439}" dt="2019-11-07T11:56:53.650" v="3640" actId="1076"/>
          <ac:cxnSpMkLst>
            <pc:docMk/>
            <pc:sldMk cId="641230593" sldId="283"/>
            <ac:cxnSpMk id="63" creationId="{65716323-F211-C446-BC7B-7D1B8FF4B3F5}"/>
          </ac:cxnSpMkLst>
        </pc:cxnChg>
        <pc:cxnChg chg="add mod">
          <ac:chgData name="Sebastian Max" userId="be0f25e6-48a2-4e87-b5b5-cf865e859a8b" providerId="ADAL" clId="{193E5712-13DE-D844-A695-8425FCAC2439}" dt="2019-11-07T11:56:53.650" v="3640" actId="1076"/>
          <ac:cxnSpMkLst>
            <pc:docMk/>
            <pc:sldMk cId="641230593" sldId="283"/>
            <ac:cxnSpMk id="64" creationId="{FE8073CD-7E5D-0141-9DD9-3CAAD967FF02}"/>
          </ac:cxnSpMkLst>
        </pc:cxnChg>
        <pc:cxnChg chg="add mod">
          <ac:chgData name="Sebastian Max" userId="be0f25e6-48a2-4e87-b5b5-cf865e859a8b" providerId="ADAL" clId="{193E5712-13DE-D844-A695-8425FCAC2439}" dt="2019-11-07T11:56:53.650" v="3640" actId="1076"/>
          <ac:cxnSpMkLst>
            <pc:docMk/>
            <pc:sldMk cId="641230593" sldId="283"/>
            <ac:cxnSpMk id="65" creationId="{E038DD6E-B071-3745-9BDF-2FFC8BB071B8}"/>
          </ac:cxnSpMkLst>
        </pc:cxnChg>
        <pc:cxnChg chg="add mod">
          <ac:chgData name="Sebastian Max" userId="be0f25e6-48a2-4e87-b5b5-cf865e859a8b" providerId="ADAL" clId="{193E5712-13DE-D844-A695-8425FCAC2439}" dt="2019-11-07T11:56:53.650" v="3640" actId="1076"/>
          <ac:cxnSpMkLst>
            <pc:docMk/>
            <pc:sldMk cId="641230593" sldId="283"/>
            <ac:cxnSpMk id="66" creationId="{1C40466D-7364-EC41-A8C0-52340683093C}"/>
          </ac:cxnSpMkLst>
        </pc:cxnChg>
        <pc:cxnChg chg="add mod">
          <ac:chgData name="Sebastian Max" userId="be0f25e6-48a2-4e87-b5b5-cf865e859a8b" providerId="ADAL" clId="{193E5712-13DE-D844-A695-8425FCAC2439}" dt="2019-11-07T11:56:53.650" v="3640" actId="1076"/>
          <ac:cxnSpMkLst>
            <pc:docMk/>
            <pc:sldMk cId="641230593" sldId="283"/>
            <ac:cxnSpMk id="67" creationId="{0DE28BE1-AE22-7342-8161-11FF9C58EAEA}"/>
          </ac:cxnSpMkLst>
        </pc:cxnChg>
        <pc:cxnChg chg="add mod">
          <ac:chgData name="Sebastian Max" userId="be0f25e6-48a2-4e87-b5b5-cf865e859a8b" providerId="ADAL" clId="{193E5712-13DE-D844-A695-8425FCAC2439}" dt="2019-11-07T11:56:53.650" v="3640" actId="1076"/>
          <ac:cxnSpMkLst>
            <pc:docMk/>
            <pc:sldMk cId="641230593" sldId="283"/>
            <ac:cxnSpMk id="68" creationId="{21E76B53-E69D-484A-8E29-8D4C3951733A}"/>
          </ac:cxnSpMkLst>
        </pc:cxnChg>
        <pc:cxnChg chg="add mod">
          <ac:chgData name="Sebastian Max" userId="be0f25e6-48a2-4e87-b5b5-cf865e859a8b" providerId="ADAL" clId="{193E5712-13DE-D844-A695-8425FCAC2439}" dt="2019-11-07T11:56:53.650" v="3640" actId="1076"/>
          <ac:cxnSpMkLst>
            <pc:docMk/>
            <pc:sldMk cId="641230593" sldId="283"/>
            <ac:cxnSpMk id="69" creationId="{A2FD482B-94D7-964E-837E-0B45F79CB7D2}"/>
          </ac:cxnSpMkLst>
        </pc:cxnChg>
        <pc:cxnChg chg="add mod">
          <ac:chgData name="Sebastian Max" userId="be0f25e6-48a2-4e87-b5b5-cf865e859a8b" providerId="ADAL" clId="{193E5712-13DE-D844-A695-8425FCAC2439}" dt="2019-11-07T11:56:53.650" v="3640" actId="1076"/>
          <ac:cxnSpMkLst>
            <pc:docMk/>
            <pc:sldMk cId="641230593" sldId="283"/>
            <ac:cxnSpMk id="70" creationId="{8E62E4B5-2DB2-5E4D-B559-BEEF5DDBE02A}"/>
          </ac:cxnSpMkLst>
        </pc:cxnChg>
        <pc:cxnChg chg="add mod">
          <ac:chgData name="Sebastian Max" userId="be0f25e6-48a2-4e87-b5b5-cf865e859a8b" providerId="ADAL" clId="{193E5712-13DE-D844-A695-8425FCAC2439}" dt="2019-11-07T11:56:53.650" v="3640" actId="1076"/>
          <ac:cxnSpMkLst>
            <pc:docMk/>
            <pc:sldMk cId="641230593" sldId="283"/>
            <ac:cxnSpMk id="71" creationId="{8ADDEBA3-892E-0341-9C80-E9A80213DFBA}"/>
          </ac:cxnSpMkLst>
        </pc:cxnChg>
        <pc:cxnChg chg="add mod">
          <ac:chgData name="Sebastian Max" userId="be0f25e6-48a2-4e87-b5b5-cf865e859a8b" providerId="ADAL" clId="{193E5712-13DE-D844-A695-8425FCAC2439}" dt="2019-11-07T11:56:53.650" v="3640" actId="1076"/>
          <ac:cxnSpMkLst>
            <pc:docMk/>
            <pc:sldMk cId="641230593" sldId="283"/>
            <ac:cxnSpMk id="72" creationId="{B72A6913-F9CC-174E-BD62-5E4178350BF9}"/>
          </ac:cxnSpMkLst>
        </pc:cxnChg>
        <pc:cxnChg chg="add mod">
          <ac:chgData name="Sebastian Max" userId="be0f25e6-48a2-4e87-b5b5-cf865e859a8b" providerId="ADAL" clId="{193E5712-13DE-D844-A695-8425FCAC2439}" dt="2019-11-07T11:56:53.650" v="3640" actId="1076"/>
          <ac:cxnSpMkLst>
            <pc:docMk/>
            <pc:sldMk cId="641230593" sldId="283"/>
            <ac:cxnSpMk id="73" creationId="{BD3CB68C-7F3C-C34A-9AA2-9AD0EC00D0F7}"/>
          </ac:cxnSpMkLst>
        </pc:cxnChg>
        <pc:cxnChg chg="add mod">
          <ac:chgData name="Sebastian Max" userId="be0f25e6-48a2-4e87-b5b5-cf865e859a8b" providerId="ADAL" clId="{193E5712-13DE-D844-A695-8425FCAC2439}" dt="2019-11-07T11:56:53.650" v="3640" actId="1076"/>
          <ac:cxnSpMkLst>
            <pc:docMk/>
            <pc:sldMk cId="641230593" sldId="283"/>
            <ac:cxnSpMk id="74" creationId="{28FC322B-4BDF-6545-B461-B5958FB28742}"/>
          </ac:cxnSpMkLst>
        </pc:cxnChg>
        <pc:cxnChg chg="add mod">
          <ac:chgData name="Sebastian Max" userId="be0f25e6-48a2-4e87-b5b5-cf865e859a8b" providerId="ADAL" clId="{193E5712-13DE-D844-A695-8425FCAC2439}" dt="2019-11-07T11:56:53.650" v="3640" actId="1076"/>
          <ac:cxnSpMkLst>
            <pc:docMk/>
            <pc:sldMk cId="641230593" sldId="283"/>
            <ac:cxnSpMk id="75" creationId="{69E76881-C795-FF49-BEA8-924801212656}"/>
          </ac:cxnSpMkLst>
        </pc:cxnChg>
        <pc:cxnChg chg="add mod">
          <ac:chgData name="Sebastian Max" userId="be0f25e6-48a2-4e87-b5b5-cf865e859a8b" providerId="ADAL" clId="{193E5712-13DE-D844-A695-8425FCAC2439}" dt="2019-11-07T11:56:53.650" v="3640" actId="1076"/>
          <ac:cxnSpMkLst>
            <pc:docMk/>
            <pc:sldMk cId="641230593" sldId="283"/>
            <ac:cxnSpMk id="76" creationId="{A3D1D66D-98F8-1740-B531-7E52AE89565A}"/>
          </ac:cxnSpMkLst>
        </pc:cxnChg>
        <pc:cxnChg chg="add mod">
          <ac:chgData name="Sebastian Max" userId="be0f25e6-48a2-4e87-b5b5-cf865e859a8b" providerId="ADAL" clId="{193E5712-13DE-D844-A695-8425FCAC2439}" dt="2019-11-07T11:56:53.650" v="3640" actId="1076"/>
          <ac:cxnSpMkLst>
            <pc:docMk/>
            <pc:sldMk cId="641230593" sldId="283"/>
            <ac:cxnSpMk id="77" creationId="{CDA9FACD-7F55-C142-94E6-3D04CB4DFBC1}"/>
          </ac:cxnSpMkLst>
        </pc:cxnChg>
        <pc:cxnChg chg="add mod">
          <ac:chgData name="Sebastian Max" userId="be0f25e6-48a2-4e87-b5b5-cf865e859a8b" providerId="ADAL" clId="{193E5712-13DE-D844-A695-8425FCAC2439}" dt="2019-11-07T11:56:53.650" v="3640" actId="1076"/>
          <ac:cxnSpMkLst>
            <pc:docMk/>
            <pc:sldMk cId="641230593" sldId="283"/>
            <ac:cxnSpMk id="78" creationId="{675BA426-C782-6E44-8C99-EDF1C9B5E34C}"/>
          </ac:cxnSpMkLst>
        </pc:cxnChg>
        <pc:cxnChg chg="add mod">
          <ac:chgData name="Sebastian Max" userId="be0f25e6-48a2-4e87-b5b5-cf865e859a8b" providerId="ADAL" clId="{193E5712-13DE-D844-A695-8425FCAC2439}" dt="2019-11-07T11:56:53.650" v="3640" actId="1076"/>
          <ac:cxnSpMkLst>
            <pc:docMk/>
            <pc:sldMk cId="641230593" sldId="283"/>
            <ac:cxnSpMk id="79" creationId="{94950E32-BE61-344E-998C-EE127113F0FF}"/>
          </ac:cxnSpMkLst>
        </pc:cxnChg>
        <pc:cxnChg chg="add mod">
          <ac:chgData name="Sebastian Max" userId="be0f25e6-48a2-4e87-b5b5-cf865e859a8b" providerId="ADAL" clId="{193E5712-13DE-D844-A695-8425FCAC2439}" dt="2019-11-07T11:56:53.650" v="3640" actId="1076"/>
          <ac:cxnSpMkLst>
            <pc:docMk/>
            <pc:sldMk cId="641230593" sldId="283"/>
            <ac:cxnSpMk id="80" creationId="{FC70186A-4A5A-9B48-93A2-8BBCE6CBE193}"/>
          </ac:cxnSpMkLst>
        </pc:cxnChg>
      </pc:sldChg>
      <pc:sldChg chg="addSp delSp modSp add">
        <pc:chgData name="Sebastian Max" userId="be0f25e6-48a2-4e87-b5b5-cf865e859a8b" providerId="ADAL" clId="{193E5712-13DE-D844-A695-8425FCAC2439}" dt="2019-11-08T07:59:23.744" v="6583" actId="20577"/>
        <pc:sldMkLst>
          <pc:docMk/>
          <pc:sldMk cId="2697927992" sldId="284"/>
        </pc:sldMkLst>
        <pc:spChg chg="mod">
          <ac:chgData name="Sebastian Max" userId="be0f25e6-48a2-4e87-b5b5-cf865e859a8b" providerId="ADAL" clId="{193E5712-13DE-D844-A695-8425FCAC2439}" dt="2019-11-07T15:25:01.279" v="5456" actId="20577"/>
          <ac:spMkLst>
            <pc:docMk/>
            <pc:sldMk cId="2697927992" sldId="284"/>
            <ac:spMk id="2" creationId="{F86D2A1C-A4DC-4045-BC3F-DB41AEABA962}"/>
          </ac:spMkLst>
        </pc:spChg>
        <pc:spChg chg="del">
          <ac:chgData name="Sebastian Max" userId="be0f25e6-48a2-4e87-b5b5-cf865e859a8b" providerId="ADAL" clId="{193E5712-13DE-D844-A695-8425FCAC2439}" dt="2019-11-07T12:16:59.296" v="4004" actId="478"/>
          <ac:spMkLst>
            <pc:docMk/>
            <pc:sldMk cId="2697927992" sldId="284"/>
            <ac:spMk id="3" creationId="{3D2ED8E8-FF1A-2747-A85C-CB3455E76A7D}"/>
          </ac:spMkLst>
        </pc:spChg>
        <pc:spChg chg="mod">
          <ac:chgData name="Sebastian Max" userId="be0f25e6-48a2-4e87-b5b5-cf865e859a8b" providerId="ADAL" clId="{193E5712-13DE-D844-A695-8425FCAC2439}" dt="2019-11-07T15:41:17.469" v="5849" actId="20577"/>
          <ac:spMkLst>
            <pc:docMk/>
            <pc:sldMk cId="2697927992" sldId="284"/>
            <ac:spMk id="6" creationId="{D4BB5481-C337-E448-A6F8-B7FAFB205DEE}"/>
          </ac:spMkLst>
        </pc:spChg>
        <pc:spChg chg="del">
          <ac:chgData name="Sebastian Max" userId="be0f25e6-48a2-4e87-b5b5-cf865e859a8b" providerId="ADAL" clId="{193E5712-13DE-D844-A695-8425FCAC2439}" dt="2019-11-07T12:15:35.330" v="3997" actId="478"/>
          <ac:spMkLst>
            <pc:docMk/>
            <pc:sldMk cId="2697927992" sldId="284"/>
            <ac:spMk id="9" creationId="{91747B33-C36D-984B-A2D6-11CDA3BC0272}"/>
          </ac:spMkLst>
        </pc:spChg>
        <pc:spChg chg="del">
          <ac:chgData name="Sebastian Max" userId="be0f25e6-48a2-4e87-b5b5-cf865e859a8b" providerId="ADAL" clId="{193E5712-13DE-D844-A695-8425FCAC2439}" dt="2019-11-07T12:15:35.330" v="3997" actId="478"/>
          <ac:spMkLst>
            <pc:docMk/>
            <pc:sldMk cId="2697927992" sldId="284"/>
            <ac:spMk id="10" creationId="{961B66E2-B331-064E-9D1F-63F647AF50C0}"/>
          </ac:spMkLst>
        </pc:spChg>
        <pc:spChg chg="add del mod">
          <ac:chgData name="Sebastian Max" userId="be0f25e6-48a2-4e87-b5b5-cf865e859a8b" providerId="ADAL" clId="{193E5712-13DE-D844-A695-8425FCAC2439}" dt="2019-11-07T12:17:01.958" v="4005" actId="478"/>
          <ac:spMkLst>
            <pc:docMk/>
            <pc:sldMk cId="2697927992" sldId="284"/>
            <ac:spMk id="16" creationId="{8B6BCB73-0517-0044-902F-4429950AD081}"/>
          </ac:spMkLst>
        </pc:spChg>
        <pc:spChg chg="del">
          <ac:chgData name="Sebastian Max" userId="be0f25e6-48a2-4e87-b5b5-cf865e859a8b" providerId="ADAL" clId="{193E5712-13DE-D844-A695-8425FCAC2439}" dt="2019-11-07T12:15:35.330" v="3997" actId="478"/>
          <ac:spMkLst>
            <pc:docMk/>
            <pc:sldMk cId="2697927992" sldId="284"/>
            <ac:spMk id="44" creationId="{E82A2092-1A33-F149-AC64-7BBDFFD1064B}"/>
          </ac:spMkLst>
        </pc:spChg>
        <pc:spChg chg="del">
          <ac:chgData name="Sebastian Max" userId="be0f25e6-48a2-4e87-b5b5-cf865e859a8b" providerId="ADAL" clId="{193E5712-13DE-D844-A695-8425FCAC2439}" dt="2019-11-07T12:15:35.330" v="3997" actId="478"/>
          <ac:spMkLst>
            <pc:docMk/>
            <pc:sldMk cId="2697927992" sldId="284"/>
            <ac:spMk id="45" creationId="{16B39505-575F-BA4E-8FBA-9BCB7C7ACD32}"/>
          </ac:spMkLst>
        </pc:spChg>
        <pc:spChg chg="del">
          <ac:chgData name="Sebastian Max" userId="be0f25e6-48a2-4e87-b5b5-cf865e859a8b" providerId="ADAL" clId="{193E5712-13DE-D844-A695-8425FCAC2439}" dt="2019-11-07T12:15:35.330" v="3997" actId="478"/>
          <ac:spMkLst>
            <pc:docMk/>
            <pc:sldMk cId="2697927992" sldId="284"/>
            <ac:spMk id="48" creationId="{B65D15E8-D859-AC4E-88A8-A268BDC351D6}"/>
          </ac:spMkLst>
        </pc:spChg>
        <pc:spChg chg="del">
          <ac:chgData name="Sebastian Max" userId="be0f25e6-48a2-4e87-b5b5-cf865e859a8b" providerId="ADAL" clId="{193E5712-13DE-D844-A695-8425FCAC2439}" dt="2019-11-07T12:15:35.330" v="3997" actId="478"/>
          <ac:spMkLst>
            <pc:docMk/>
            <pc:sldMk cId="2697927992" sldId="284"/>
            <ac:spMk id="49" creationId="{FF8C1130-65D6-3844-87BB-F9DBFF4E029A}"/>
          </ac:spMkLst>
        </pc:spChg>
        <pc:spChg chg="del">
          <ac:chgData name="Sebastian Max" userId="be0f25e6-48a2-4e87-b5b5-cf865e859a8b" providerId="ADAL" clId="{193E5712-13DE-D844-A695-8425FCAC2439}" dt="2019-11-07T12:15:35.330" v="3997" actId="478"/>
          <ac:spMkLst>
            <pc:docMk/>
            <pc:sldMk cId="2697927992" sldId="284"/>
            <ac:spMk id="81" creationId="{AD3A35C3-BA71-8843-A9BC-813079634F84}"/>
          </ac:spMkLst>
        </pc:spChg>
        <pc:spChg chg="del">
          <ac:chgData name="Sebastian Max" userId="be0f25e6-48a2-4e87-b5b5-cf865e859a8b" providerId="ADAL" clId="{193E5712-13DE-D844-A695-8425FCAC2439}" dt="2019-11-07T12:15:35.330" v="3997" actId="478"/>
          <ac:spMkLst>
            <pc:docMk/>
            <pc:sldMk cId="2697927992" sldId="284"/>
            <ac:spMk id="82" creationId="{850B4505-B5AE-F047-81AF-7983FD6B9B92}"/>
          </ac:spMkLst>
        </pc:spChg>
        <pc:spChg chg="del">
          <ac:chgData name="Sebastian Max" userId="be0f25e6-48a2-4e87-b5b5-cf865e859a8b" providerId="ADAL" clId="{193E5712-13DE-D844-A695-8425FCAC2439}" dt="2019-11-07T12:15:31.487" v="3996" actId="478"/>
          <ac:spMkLst>
            <pc:docMk/>
            <pc:sldMk cId="2697927992" sldId="284"/>
            <ac:spMk id="246" creationId="{7BAD39D4-BF82-8440-A53A-B8D93978DA9B}"/>
          </ac:spMkLst>
        </pc:spChg>
        <pc:spChg chg="add del mod">
          <ac:chgData name="Sebastian Max" userId="be0f25e6-48a2-4e87-b5b5-cf865e859a8b" providerId="ADAL" clId="{193E5712-13DE-D844-A695-8425FCAC2439}" dt="2019-11-07T12:16:35.566" v="4001" actId="478"/>
          <ac:spMkLst>
            <pc:docMk/>
            <pc:sldMk cId="2697927992" sldId="284"/>
            <ac:spMk id="250" creationId="{8AAACE1B-223F-4B4F-9E2F-8FE55E84EFBF}"/>
          </ac:spMkLst>
        </pc:spChg>
        <pc:spChg chg="add del mod">
          <ac:chgData name="Sebastian Max" userId="be0f25e6-48a2-4e87-b5b5-cf865e859a8b" providerId="ADAL" clId="{193E5712-13DE-D844-A695-8425FCAC2439}" dt="2019-11-07T12:16:35.566" v="4001" actId="478"/>
          <ac:spMkLst>
            <pc:docMk/>
            <pc:sldMk cId="2697927992" sldId="284"/>
            <ac:spMk id="251" creationId="{5F391C84-85E3-3943-921C-0B3F74C23A36}"/>
          </ac:spMkLst>
        </pc:spChg>
        <pc:spChg chg="add del mod">
          <ac:chgData name="Sebastian Max" userId="be0f25e6-48a2-4e87-b5b5-cf865e859a8b" providerId="ADAL" clId="{193E5712-13DE-D844-A695-8425FCAC2439}" dt="2019-11-07T12:16:35.566" v="4001" actId="478"/>
          <ac:spMkLst>
            <pc:docMk/>
            <pc:sldMk cId="2697927992" sldId="284"/>
            <ac:spMk id="252" creationId="{1CD99D1E-DE52-DF48-891A-435EFBFB618C}"/>
          </ac:spMkLst>
        </pc:spChg>
        <pc:spChg chg="add del mod">
          <ac:chgData name="Sebastian Max" userId="be0f25e6-48a2-4e87-b5b5-cf865e859a8b" providerId="ADAL" clId="{193E5712-13DE-D844-A695-8425FCAC2439}" dt="2019-11-07T12:49:42.019" v="4059" actId="478"/>
          <ac:spMkLst>
            <pc:docMk/>
            <pc:sldMk cId="2697927992" sldId="284"/>
            <ac:spMk id="256" creationId="{CEFC47EE-5BCB-BC40-AF0F-FCE9E32D301F}"/>
          </ac:spMkLst>
        </pc:spChg>
        <pc:spChg chg="add del mod">
          <ac:chgData name="Sebastian Max" userId="be0f25e6-48a2-4e87-b5b5-cf865e859a8b" providerId="ADAL" clId="{193E5712-13DE-D844-A695-8425FCAC2439}" dt="2019-11-07T12:49:42.019" v="4059" actId="478"/>
          <ac:spMkLst>
            <pc:docMk/>
            <pc:sldMk cId="2697927992" sldId="284"/>
            <ac:spMk id="257" creationId="{8EE19E98-5AE7-FC47-9CA2-AE5639B87A62}"/>
          </ac:spMkLst>
        </pc:spChg>
        <pc:spChg chg="add del mod">
          <ac:chgData name="Sebastian Max" userId="be0f25e6-48a2-4e87-b5b5-cf865e859a8b" providerId="ADAL" clId="{193E5712-13DE-D844-A695-8425FCAC2439}" dt="2019-11-07T12:49:42.019" v="4059" actId="478"/>
          <ac:spMkLst>
            <pc:docMk/>
            <pc:sldMk cId="2697927992" sldId="284"/>
            <ac:spMk id="258" creationId="{F2DD53FB-A61D-7349-B889-1F37108593AC}"/>
          </ac:spMkLst>
        </pc:spChg>
        <pc:spChg chg="add mod">
          <ac:chgData name="Sebastian Max" userId="be0f25e6-48a2-4e87-b5b5-cf865e859a8b" providerId="ADAL" clId="{193E5712-13DE-D844-A695-8425FCAC2439}" dt="2019-11-08T07:59:23.744" v="6583" actId="20577"/>
          <ac:spMkLst>
            <pc:docMk/>
            <pc:sldMk cId="2697927992" sldId="284"/>
            <ac:spMk id="259" creationId="{BB7E55EA-C889-F34A-90DC-7A3A025AAE22}"/>
          </ac:spMkLst>
        </pc:spChg>
        <pc:grpChg chg="del">
          <ac:chgData name="Sebastian Max" userId="be0f25e6-48a2-4e87-b5b5-cf865e859a8b" providerId="ADAL" clId="{193E5712-13DE-D844-A695-8425FCAC2439}" dt="2019-11-07T12:15:35.330" v="3997" actId="478"/>
          <ac:grpSpMkLst>
            <pc:docMk/>
            <pc:sldMk cId="2697927992" sldId="284"/>
            <ac:grpSpMk id="105" creationId="{5A34FEC4-1DC0-564A-902B-83E87028DCB8}"/>
          </ac:grpSpMkLst>
        </pc:grpChg>
        <pc:grpChg chg="del">
          <ac:chgData name="Sebastian Max" userId="be0f25e6-48a2-4e87-b5b5-cf865e859a8b" providerId="ADAL" clId="{193E5712-13DE-D844-A695-8425FCAC2439}" dt="2019-11-07T12:15:35.330" v="3997" actId="478"/>
          <ac:grpSpMkLst>
            <pc:docMk/>
            <pc:sldMk cId="2697927992" sldId="284"/>
            <ac:grpSpMk id="106" creationId="{668C665A-8B49-3746-B677-9DD465909318}"/>
          </ac:grpSpMkLst>
        </pc:grpChg>
        <pc:grpChg chg="del">
          <ac:chgData name="Sebastian Max" userId="be0f25e6-48a2-4e87-b5b5-cf865e859a8b" providerId="ADAL" clId="{193E5712-13DE-D844-A695-8425FCAC2439}" dt="2019-11-07T12:15:35.330" v="3997" actId="478"/>
          <ac:grpSpMkLst>
            <pc:docMk/>
            <pc:sldMk cId="2697927992" sldId="284"/>
            <ac:grpSpMk id="241" creationId="{B5944204-3801-9E47-9FF0-D205BA9A3804}"/>
          </ac:grpSpMkLst>
        </pc:grpChg>
        <pc:grpChg chg="del">
          <ac:chgData name="Sebastian Max" userId="be0f25e6-48a2-4e87-b5b5-cf865e859a8b" providerId="ADAL" clId="{193E5712-13DE-D844-A695-8425FCAC2439}" dt="2019-11-07T12:15:35.330" v="3997" actId="478"/>
          <ac:grpSpMkLst>
            <pc:docMk/>
            <pc:sldMk cId="2697927992" sldId="284"/>
            <ac:grpSpMk id="242" creationId="{E5C3BAF4-9856-8641-8407-510762BDCD2A}"/>
          </ac:grpSpMkLst>
        </pc:grpChg>
        <pc:grpChg chg="del">
          <ac:chgData name="Sebastian Max" userId="be0f25e6-48a2-4e87-b5b5-cf865e859a8b" providerId="ADAL" clId="{193E5712-13DE-D844-A695-8425FCAC2439}" dt="2019-11-07T12:15:35.330" v="3997" actId="478"/>
          <ac:grpSpMkLst>
            <pc:docMk/>
            <pc:sldMk cId="2697927992" sldId="284"/>
            <ac:grpSpMk id="243" creationId="{13A69E4C-EF1F-3A41-9883-AEED127FAA38}"/>
          </ac:grpSpMkLst>
        </pc:grpChg>
        <pc:grpChg chg="del">
          <ac:chgData name="Sebastian Max" userId="be0f25e6-48a2-4e87-b5b5-cf865e859a8b" providerId="ADAL" clId="{193E5712-13DE-D844-A695-8425FCAC2439}" dt="2019-11-07T12:15:35.330" v="3997" actId="478"/>
          <ac:grpSpMkLst>
            <pc:docMk/>
            <pc:sldMk cId="2697927992" sldId="284"/>
            <ac:grpSpMk id="245" creationId="{4CB4CDAA-E873-A74F-B7B5-B25E5B88D001}"/>
          </ac:grpSpMkLst>
        </pc:grpChg>
        <pc:picChg chg="add mod">
          <ac:chgData name="Sebastian Max" userId="be0f25e6-48a2-4e87-b5b5-cf865e859a8b" providerId="ADAL" clId="{193E5712-13DE-D844-A695-8425FCAC2439}" dt="2019-11-07T12:50:11.317" v="4063" actId="14100"/>
          <ac:picMkLst>
            <pc:docMk/>
            <pc:sldMk cId="2697927992" sldId="284"/>
            <ac:picMk id="22" creationId="{AE17A525-9990-0047-A7C0-16F943884FD6}"/>
          </ac:picMkLst>
        </pc:picChg>
        <pc:picChg chg="add del mod">
          <ac:chgData name="Sebastian Max" userId="be0f25e6-48a2-4e87-b5b5-cf865e859a8b" providerId="ADAL" clId="{193E5712-13DE-D844-A695-8425FCAC2439}" dt="2019-11-07T12:49:37.246" v="4058" actId="478"/>
          <ac:picMkLst>
            <pc:docMk/>
            <pc:sldMk cId="2697927992" sldId="284"/>
            <ac:picMk id="190" creationId="{B0C64C5B-BCAA-C04B-99B5-970869E992E5}"/>
          </ac:picMkLst>
        </pc:picChg>
        <pc:inkChg chg="del">
          <ac:chgData name="Sebastian Max" userId="be0f25e6-48a2-4e87-b5b5-cf865e859a8b" providerId="ADAL" clId="{193E5712-13DE-D844-A695-8425FCAC2439}" dt="2019-11-07T12:15:35.330" v="3997" actId="478"/>
          <ac:inkMkLst>
            <pc:docMk/>
            <pc:sldMk cId="2697927992" sldId="284"/>
            <ac:inkMk id="111" creationId="{C01AF76E-13E6-E947-8862-BD7BFA2B9E0D}"/>
          </ac:inkMkLst>
        </pc:inkChg>
        <pc:inkChg chg="del">
          <ac:chgData name="Sebastian Max" userId="be0f25e6-48a2-4e87-b5b5-cf865e859a8b" providerId="ADAL" clId="{193E5712-13DE-D844-A695-8425FCAC2439}" dt="2019-11-07T12:15:35.330" v="3997" actId="478"/>
          <ac:inkMkLst>
            <pc:docMk/>
            <pc:sldMk cId="2697927992" sldId="284"/>
            <ac:inkMk id="112" creationId="{1A738918-6C99-F343-B7CE-BE70875E41B8}"/>
          </ac:inkMkLst>
        </pc:inkChg>
        <pc:inkChg chg="del">
          <ac:chgData name="Sebastian Max" userId="be0f25e6-48a2-4e87-b5b5-cf865e859a8b" providerId="ADAL" clId="{193E5712-13DE-D844-A695-8425FCAC2439}" dt="2019-11-07T12:15:35.330" v="3997" actId="478"/>
          <ac:inkMkLst>
            <pc:docMk/>
            <pc:sldMk cId="2697927992" sldId="284"/>
            <ac:inkMk id="141" creationId="{4D27EE2A-D776-4F4E-9F89-AA561F89B2FB}"/>
          </ac:inkMkLst>
        </pc:inkChg>
        <pc:inkChg chg="del">
          <ac:chgData name="Sebastian Max" userId="be0f25e6-48a2-4e87-b5b5-cf865e859a8b" providerId="ADAL" clId="{193E5712-13DE-D844-A695-8425FCAC2439}" dt="2019-11-07T12:15:35.330" v="3997" actId="478"/>
          <ac:inkMkLst>
            <pc:docMk/>
            <pc:sldMk cId="2697927992" sldId="284"/>
            <ac:inkMk id="142" creationId="{1150F12A-FBED-644D-87D1-046C33F4C5FB}"/>
          </ac:inkMkLst>
        </pc:inkChg>
        <pc:cxnChg chg="del">
          <ac:chgData name="Sebastian Max" userId="be0f25e6-48a2-4e87-b5b5-cf865e859a8b" providerId="ADAL" clId="{193E5712-13DE-D844-A695-8425FCAC2439}" dt="2019-11-07T12:15:35.330" v="3997" actId="478"/>
          <ac:cxnSpMkLst>
            <pc:docMk/>
            <pc:sldMk cId="2697927992" sldId="284"/>
            <ac:cxnSpMk id="15" creationId="{F572C4FE-99F4-1B4B-A799-8D68560D2AE1}"/>
          </ac:cxnSpMkLst>
        </pc:cxnChg>
        <pc:cxnChg chg="del">
          <ac:chgData name="Sebastian Max" userId="be0f25e6-48a2-4e87-b5b5-cf865e859a8b" providerId="ADAL" clId="{193E5712-13DE-D844-A695-8425FCAC2439}" dt="2019-11-07T12:15:35.330" v="3997" actId="478"/>
          <ac:cxnSpMkLst>
            <pc:docMk/>
            <pc:sldMk cId="2697927992" sldId="284"/>
            <ac:cxnSpMk id="18" creationId="{3A87CCD3-3408-5D49-9807-B933ABFFF39A}"/>
          </ac:cxnSpMkLst>
        </pc:cxnChg>
        <pc:cxnChg chg="del">
          <ac:chgData name="Sebastian Max" userId="be0f25e6-48a2-4e87-b5b5-cf865e859a8b" providerId="ADAL" clId="{193E5712-13DE-D844-A695-8425FCAC2439}" dt="2019-11-07T12:15:35.330" v="3997" actId="478"/>
          <ac:cxnSpMkLst>
            <pc:docMk/>
            <pc:sldMk cId="2697927992" sldId="284"/>
            <ac:cxnSpMk id="19" creationId="{8C687B61-1348-6749-A5AD-1AE491B2890B}"/>
          </ac:cxnSpMkLst>
        </pc:cxnChg>
        <pc:cxnChg chg="del">
          <ac:chgData name="Sebastian Max" userId="be0f25e6-48a2-4e87-b5b5-cf865e859a8b" providerId="ADAL" clId="{193E5712-13DE-D844-A695-8425FCAC2439}" dt="2019-11-07T12:15:35.330" v="3997" actId="478"/>
          <ac:cxnSpMkLst>
            <pc:docMk/>
            <pc:sldMk cId="2697927992" sldId="284"/>
            <ac:cxnSpMk id="20" creationId="{2ACD2B7C-D17B-994B-80E6-C949EF2AC249}"/>
          </ac:cxnSpMkLst>
        </pc:cxnChg>
        <pc:cxnChg chg="del">
          <ac:chgData name="Sebastian Max" userId="be0f25e6-48a2-4e87-b5b5-cf865e859a8b" providerId="ADAL" clId="{193E5712-13DE-D844-A695-8425FCAC2439}" dt="2019-11-07T12:15:35.330" v="3997" actId="478"/>
          <ac:cxnSpMkLst>
            <pc:docMk/>
            <pc:sldMk cId="2697927992" sldId="284"/>
            <ac:cxnSpMk id="21" creationId="{670E8D7B-A0DE-3540-B745-468EC82C499E}"/>
          </ac:cxnSpMkLst>
        </pc:cxnChg>
        <pc:cxnChg chg="del">
          <ac:chgData name="Sebastian Max" userId="be0f25e6-48a2-4e87-b5b5-cf865e859a8b" providerId="ADAL" clId="{193E5712-13DE-D844-A695-8425FCAC2439}" dt="2019-11-07T12:15:35.330" v="3997" actId="478"/>
          <ac:cxnSpMkLst>
            <pc:docMk/>
            <pc:sldMk cId="2697927992" sldId="284"/>
            <ac:cxnSpMk id="24" creationId="{EC1B3049-AA2A-DC42-BE85-86B987870B44}"/>
          </ac:cxnSpMkLst>
        </pc:cxnChg>
        <pc:cxnChg chg="del">
          <ac:chgData name="Sebastian Max" userId="be0f25e6-48a2-4e87-b5b5-cf865e859a8b" providerId="ADAL" clId="{193E5712-13DE-D844-A695-8425FCAC2439}" dt="2019-11-07T12:15:35.330" v="3997" actId="478"/>
          <ac:cxnSpMkLst>
            <pc:docMk/>
            <pc:sldMk cId="2697927992" sldId="284"/>
            <ac:cxnSpMk id="25" creationId="{0D1F8DC2-8182-6C40-A7C4-92EA52B6EB34}"/>
          </ac:cxnSpMkLst>
        </pc:cxnChg>
        <pc:cxnChg chg="del">
          <ac:chgData name="Sebastian Max" userId="be0f25e6-48a2-4e87-b5b5-cf865e859a8b" providerId="ADAL" clId="{193E5712-13DE-D844-A695-8425FCAC2439}" dt="2019-11-07T12:15:35.330" v="3997" actId="478"/>
          <ac:cxnSpMkLst>
            <pc:docMk/>
            <pc:sldMk cId="2697927992" sldId="284"/>
            <ac:cxnSpMk id="26" creationId="{63EB66AD-7404-FA43-A389-6E86856845A5}"/>
          </ac:cxnSpMkLst>
        </pc:cxnChg>
        <pc:cxnChg chg="del">
          <ac:chgData name="Sebastian Max" userId="be0f25e6-48a2-4e87-b5b5-cf865e859a8b" providerId="ADAL" clId="{193E5712-13DE-D844-A695-8425FCAC2439}" dt="2019-11-07T12:15:35.330" v="3997" actId="478"/>
          <ac:cxnSpMkLst>
            <pc:docMk/>
            <pc:sldMk cId="2697927992" sldId="284"/>
            <ac:cxnSpMk id="27" creationId="{F59729DF-ED53-9D49-8E35-2D56EFFF26CD}"/>
          </ac:cxnSpMkLst>
        </pc:cxnChg>
        <pc:cxnChg chg="del">
          <ac:chgData name="Sebastian Max" userId="be0f25e6-48a2-4e87-b5b5-cf865e859a8b" providerId="ADAL" clId="{193E5712-13DE-D844-A695-8425FCAC2439}" dt="2019-11-07T12:15:35.330" v="3997" actId="478"/>
          <ac:cxnSpMkLst>
            <pc:docMk/>
            <pc:sldMk cId="2697927992" sldId="284"/>
            <ac:cxnSpMk id="28" creationId="{37190C85-FA0F-0E43-9E3F-023D2E49F874}"/>
          </ac:cxnSpMkLst>
        </pc:cxnChg>
        <pc:cxnChg chg="del">
          <ac:chgData name="Sebastian Max" userId="be0f25e6-48a2-4e87-b5b5-cf865e859a8b" providerId="ADAL" clId="{193E5712-13DE-D844-A695-8425FCAC2439}" dt="2019-11-07T12:15:35.330" v="3997" actId="478"/>
          <ac:cxnSpMkLst>
            <pc:docMk/>
            <pc:sldMk cId="2697927992" sldId="284"/>
            <ac:cxnSpMk id="29" creationId="{C078980B-D403-BC4A-B6C9-EFEBE29230C0}"/>
          </ac:cxnSpMkLst>
        </pc:cxnChg>
        <pc:cxnChg chg="del">
          <ac:chgData name="Sebastian Max" userId="be0f25e6-48a2-4e87-b5b5-cf865e859a8b" providerId="ADAL" clId="{193E5712-13DE-D844-A695-8425FCAC2439}" dt="2019-11-07T12:15:35.330" v="3997" actId="478"/>
          <ac:cxnSpMkLst>
            <pc:docMk/>
            <pc:sldMk cId="2697927992" sldId="284"/>
            <ac:cxnSpMk id="30" creationId="{7E1BD1CC-CEB4-E24D-B9D7-348A428537DF}"/>
          </ac:cxnSpMkLst>
        </pc:cxnChg>
        <pc:cxnChg chg="del">
          <ac:chgData name="Sebastian Max" userId="be0f25e6-48a2-4e87-b5b5-cf865e859a8b" providerId="ADAL" clId="{193E5712-13DE-D844-A695-8425FCAC2439}" dt="2019-11-07T12:15:35.330" v="3997" actId="478"/>
          <ac:cxnSpMkLst>
            <pc:docMk/>
            <pc:sldMk cId="2697927992" sldId="284"/>
            <ac:cxnSpMk id="31" creationId="{C0A466B4-05D1-5F49-AE4E-5A2E7D746FCF}"/>
          </ac:cxnSpMkLst>
        </pc:cxnChg>
        <pc:cxnChg chg="del">
          <ac:chgData name="Sebastian Max" userId="be0f25e6-48a2-4e87-b5b5-cf865e859a8b" providerId="ADAL" clId="{193E5712-13DE-D844-A695-8425FCAC2439}" dt="2019-11-07T12:15:35.330" v="3997" actId="478"/>
          <ac:cxnSpMkLst>
            <pc:docMk/>
            <pc:sldMk cId="2697927992" sldId="284"/>
            <ac:cxnSpMk id="32" creationId="{12DEA961-898C-B24A-B0E0-020012F1FD59}"/>
          </ac:cxnSpMkLst>
        </pc:cxnChg>
        <pc:cxnChg chg="del">
          <ac:chgData name="Sebastian Max" userId="be0f25e6-48a2-4e87-b5b5-cf865e859a8b" providerId="ADAL" clId="{193E5712-13DE-D844-A695-8425FCAC2439}" dt="2019-11-07T12:15:35.330" v="3997" actId="478"/>
          <ac:cxnSpMkLst>
            <pc:docMk/>
            <pc:sldMk cId="2697927992" sldId="284"/>
            <ac:cxnSpMk id="33" creationId="{8BC2C219-359B-A844-919D-9827402FB342}"/>
          </ac:cxnSpMkLst>
        </pc:cxnChg>
        <pc:cxnChg chg="del">
          <ac:chgData name="Sebastian Max" userId="be0f25e6-48a2-4e87-b5b5-cf865e859a8b" providerId="ADAL" clId="{193E5712-13DE-D844-A695-8425FCAC2439}" dt="2019-11-07T12:15:35.330" v="3997" actId="478"/>
          <ac:cxnSpMkLst>
            <pc:docMk/>
            <pc:sldMk cId="2697927992" sldId="284"/>
            <ac:cxnSpMk id="34" creationId="{AD2515CF-4296-2047-BBAA-17D918671B56}"/>
          </ac:cxnSpMkLst>
        </pc:cxnChg>
        <pc:cxnChg chg="del">
          <ac:chgData name="Sebastian Max" userId="be0f25e6-48a2-4e87-b5b5-cf865e859a8b" providerId="ADAL" clId="{193E5712-13DE-D844-A695-8425FCAC2439}" dt="2019-11-07T12:15:35.330" v="3997" actId="478"/>
          <ac:cxnSpMkLst>
            <pc:docMk/>
            <pc:sldMk cId="2697927992" sldId="284"/>
            <ac:cxnSpMk id="35" creationId="{E2058AEC-3331-5D45-BBF2-DAE164AA0C18}"/>
          </ac:cxnSpMkLst>
        </pc:cxnChg>
        <pc:cxnChg chg="del">
          <ac:chgData name="Sebastian Max" userId="be0f25e6-48a2-4e87-b5b5-cf865e859a8b" providerId="ADAL" clId="{193E5712-13DE-D844-A695-8425FCAC2439}" dt="2019-11-07T12:15:35.330" v="3997" actId="478"/>
          <ac:cxnSpMkLst>
            <pc:docMk/>
            <pc:sldMk cId="2697927992" sldId="284"/>
            <ac:cxnSpMk id="36" creationId="{45359A01-00F8-0E45-AAC5-8B49E868E418}"/>
          </ac:cxnSpMkLst>
        </pc:cxnChg>
        <pc:cxnChg chg="del">
          <ac:chgData name="Sebastian Max" userId="be0f25e6-48a2-4e87-b5b5-cf865e859a8b" providerId="ADAL" clId="{193E5712-13DE-D844-A695-8425FCAC2439}" dt="2019-11-07T12:15:35.330" v="3997" actId="478"/>
          <ac:cxnSpMkLst>
            <pc:docMk/>
            <pc:sldMk cId="2697927992" sldId="284"/>
            <ac:cxnSpMk id="37" creationId="{06F6BC81-D89C-8F4D-B594-6C5A01716B1D}"/>
          </ac:cxnSpMkLst>
        </pc:cxnChg>
        <pc:cxnChg chg="del">
          <ac:chgData name="Sebastian Max" userId="be0f25e6-48a2-4e87-b5b5-cf865e859a8b" providerId="ADAL" clId="{193E5712-13DE-D844-A695-8425FCAC2439}" dt="2019-11-07T12:15:35.330" v="3997" actId="478"/>
          <ac:cxnSpMkLst>
            <pc:docMk/>
            <pc:sldMk cId="2697927992" sldId="284"/>
            <ac:cxnSpMk id="38" creationId="{0E05CB0E-0B4A-2340-A0A3-A91A43885BAF}"/>
          </ac:cxnSpMkLst>
        </pc:cxnChg>
        <pc:cxnChg chg="del">
          <ac:chgData name="Sebastian Max" userId="be0f25e6-48a2-4e87-b5b5-cf865e859a8b" providerId="ADAL" clId="{193E5712-13DE-D844-A695-8425FCAC2439}" dt="2019-11-07T12:15:35.330" v="3997" actId="478"/>
          <ac:cxnSpMkLst>
            <pc:docMk/>
            <pc:sldMk cId="2697927992" sldId="284"/>
            <ac:cxnSpMk id="39" creationId="{B256085A-B379-1E40-A1B6-1DD4AB042002}"/>
          </ac:cxnSpMkLst>
        </pc:cxnChg>
        <pc:cxnChg chg="del">
          <ac:chgData name="Sebastian Max" userId="be0f25e6-48a2-4e87-b5b5-cf865e859a8b" providerId="ADAL" clId="{193E5712-13DE-D844-A695-8425FCAC2439}" dt="2019-11-07T12:15:35.330" v="3997" actId="478"/>
          <ac:cxnSpMkLst>
            <pc:docMk/>
            <pc:sldMk cId="2697927992" sldId="284"/>
            <ac:cxnSpMk id="40" creationId="{20C74028-825E-7D4C-9B90-C141824DB50B}"/>
          </ac:cxnSpMkLst>
        </pc:cxnChg>
        <pc:cxnChg chg="del">
          <ac:chgData name="Sebastian Max" userId="be0f25e6-48a2-4e87-b5b5-cf865e859a8b" providerId="ADAL" clId="{193E5712-13DE-D844-A695-8425FCAC2439}" dt="2019-11-07T12:15:35.330" v="3997" actId="478"/>
          <ac:cxnSpMkLst>
            <pc:docMk/>
            <pc:sldMk cId="2697927992" sldId="284"/>
            <ac:cxnSpMk id="41" creationId="{DE58E5D9-2FE7-4149-BBB5-EA00AB82CD87}"/>
          </ac:cxnSpMkLst>
        </pc:cxnChg>
        <pc:cxnChg chg="del">
          <ac:chgData name="Sebastian Max" userId="be0f25e6-48a2-4e87-b5b5-cf865e859a8b" providerId="ADAL" clId="{193E5712-13DE-D844-A695-8425FCAC2439}" dt="2019-11-07T12:15:35.330" v="3997" actId="478"/>
          <ac:cxnSpMkLst>
            <pc:docMk/>
            <pc:sldMk cId="2697927992" sldId="284"/>
            <ac:cxnSpMk id="42" creationId="{FEFD6FDD-1B2B-C14D-9EC4-2ADA21118D97}"/>
          </ac:cxnSpMkLst>
        </pc:cxnChg>
        <pc:cxnChg chg="del">
          <ac:chgData name="Sebastian Max" userId="be0f25e6-48a2-4e87-b5b5-cf865e859a8b" providerId="ADAL" clId="{193E5712-13DE-D844-A695-8425FCAC2439}" dt="2019-11-07T12:15:35.330" v="3997" actId="478"/>
          <ac:cxnSpMkLst>
            <pc:docMk/>
            <pc:sldMk cId="2697927992" sldId="284"/>
            <ac:cxnSpMk id="43" creationId="{38AC3B86-1360-4045-ACDE-3F9357E06433}"/>
          </ac:cxnSpMkLst>
        </pc:cxnChg>
        <pc:cxnChg chg="add del mod">
          <ac:chgData name="Sebastian Max" userId="be0f25e6-48a2-4e87-b5b5-cf865e859a8b" providerId="ADAL" clId="{193E5712-13DE-D844-A695-8425FCAC2439}" dt="2019-11-07T15:18:17.361" v="5340" actId="478"/>
          <ac:cxnSpMkLst>
            <pc:docMk/>
            <pc:sldMk cId="2697927992" sldId="284"/>
            <ac:cxnSpMk id="46" creationId="{F625C21D-EB9D-4E4A-AA98-59AFF2490A8E}"/>
          </ac:cxnSpMkLst>
        </pc:cxnChg>
        <pc:cxnChg chg="add del mod">
          <ac:chgData name="Sebastian Max" userId="be0f25e6-48a2-4e87-b5b5-cf865e859a8b" providerId="ADAL" clId="{193E5712-13DE-D844-A695-8425FCAC2439}" dt="2019-11-07T15:18:39.663" v="5346" actId="478"/>
          <ac:cxnSpMkLst>
            <pc:docMk/>
            <pc:sldMk cId="2697927992" sldId="284"/>
            <ac:cxnSpMk id="50" creationId="{E663015E-4DFC-6C48-9C56-143A041CE733}"/>
          </ac:cxnSpMkLst>
        </pc:cxnChg>
        <pc:cxnChg chg="del">
          <ac:chgData name="Sebastian Max" userId="be0f25e6-48a2-4e87-b5b5-cf865e859a8b" providerId="ADAL" clId="{193E5712-13DE-D844-A695-8425FCAC2439}" dt="2019-11-07T12:15:35.330" v="3997" actId="478"/>
          <ac:cxnSpMkLst>
            <pc:docMk/>
            <pc:sldMk cId="2697927992" sldId="284"/>
            <ac:cxnSpMk id="52" creationId="{A67663EC-4F89-5C43-B58D-D52A27F918FF}"/>
          </ac:cxnSpMkLst>
        </pc:cxnChg>
        <pc:cxnChg chg="del">
          <ac:chgData name="Sebastian Max" userId="be0f25e6-48a2-4e87-b5b5-cf865e859a8b" providerId="ADAL" clId="{193E5712-13DE-D844-A695-8425FCAC2439}" dt="2019-11-07T12:15:35.330" v="3997" actId="478"/>
          <ac:cxnSpMkLst>
            <pc:docMk/>
            <pc:sldMk cId="2697927992" sldId="284"/>
            <ac:cxnSpMk id="55" creationId="{1FBD6B98-CFA0-D34E-A95A-6149E2CE32F7}"/>
          </ac:cxnSpMkLst>
        </pc:cxnChg>
        <pc:cxnChg chg="del">
          <ac:chgData name="Sebastian Max" userId="be0f25e6-48a2-4e87-b5b5-cf865e859a8b" providerId="ADAL" clId="{193E5712-13DE-D844-A695-8425FCAC2439}" dt="2019-11-07T12:15:35.330" v="3997" actId="478"/>
          <ac:cxnSpMkLst>
            <pc:docMk/>
            <pc:sldMk cId="2697927992" sldId="284"/>
            <ac:cxnSpMk id="56" creationId="{09F5A9A0-BC03-434A-99FF-D92DD0E792D7}"/>
          </ac:cxnSpMkLst>
        </pc:cxnChg>
        <pc:cxnChg chg="del">
          <ac:chgData name="Sebastian Max" userId="be0f25e6-48a2-4e87-b5b5-cf865e859a8b" providerId="ADAL" clId="{193E5712-13DE-D844-A695-8425FCAC2439}" dt="2019-11-07T12:15:35.330" v="3997" actId="478"/>
          <ac:cxnSpMkLst>
            <pc:docMk/>
            <pc:sldMk cId="2697927992" sldId="284"/>
            <ac:cxnSpMk id="57" creationId="{DFA4BAEC-DC6E-2E49-8906-E33358E72214}"/>
          </ac:cxnSpMkLst>
        </pc:cxnChg>
        <pc:cxnChg chg="del">
          <ac:chgData name="Sebastian Max" userId="be0f25e6-48a2-4e87-b5b5-cf865e859a8b" providerId="ADAL" clId="{193E5712-13DE-D844-A695-8425FCAC2439}" dt="2019-11-07T12:15:35.330" v="3997" actId="478"/>
          <ac:cxnSpMkLst>
            <pc:docMk/>
            <pc:sldMk cId="2697927992" sldId="284"/>
            <ac:cxnSpMk id="58" creationId="{D1580F19-6AB6-9741-9FD3-FD6EA86223AB}"/>
          </ac:cxnSpMkLst>
        </pc:cxnChg>
        <pc:cxnChg chg="del">
          <ac:chgData name="Sebastian Max" userId="be0f25e6-48a2-4e87-b5b5-cf865e859a8b" providerId="ADAL" clId="{193E5712-13DE-D844-A695-8425FCAC2439}" dt="2019-11-07T12:15:35.330" v="3997" actId="478"/>
          <ac:cxnSpMkLst>
            <pc:docMk/>
            <pc:sldMk cId="2697927992" sldId="284"/>
            <ac:cxnSpMk id="61" creationId="{AA070802-5859-1B43-A5A5-B2DEFCDD3737}"/>
          </ac:cxnSpMkLst>
        </pc:cxnChg>
        <pc:cxnChg chg="del">
          <ac:chgData name="Sebastian Max" userId="be0f25e6-48a2-4e87-b5b5-cf865e859a8b" providerId="ADAL" clId="{193E5712-13DE-D844-A695-8425FCAC2439}" dt="2019-11-07T12:15:35.330" v="3997" actId="478"/>
          <ac:cxnSpMkLst>
            <pc:docMk/>
            <pc:sldMk cId="2697927992" sldId="284"/>
            <ac:cxnSpMk id="62" creationId="{CD880D67-7D88-F54D-84D8-69D968DFD523}"/>
          </ac:cxnSpMkLst>
        </pc:cxnChg>
        <pc:cxnChg chg="del">
          <ac:chgData name="Sebastian Max" userId="be0f25e6-48a2-4e87-b5b5-cf865e859a8b" providerId="ADAL" clId="{193E5712-13DE-D844-A695-8425FCAC2439}" dt="2019-11-07T12:15:35.330" v="3997" actId="478"/>
          <ac:cxnSpMkLst>
            <pc:docMk/>
            <pc:sldMk cId="2697927992" sldId="284"/>
            <ac:cxnSpMk id="63" creationId="{65716323-F211-C446-BC7B-7D1B8FF4B3F5}"/>
          </ac:cxnSpMkLst>
        </pc:cxnChg>
        <pc:cxnChg chg="del">
          <ac:chgData name="Sebastian Max" userId="be0f25e6-48a2-4e87-b5b5-cf865e859a8b" providerId="ADAL" clId="{193E5712-13DE-D844-A695-8425FCAC2439}" dt="2019-11-07T12:15:35.330" v="3997" actId="478"/>
          <ac:cxnSpMkLst>
            <pc:docMk/>
            <pc:sldMk cId="2697927992" sldId="284"/>
            <ac:cxnSpMk id="64" creationId="{FE8073CD-7E5D-0141-9DD9-3CAAD967FF02}"/>
          </ac:cxnSpMkLst>
        </pc:cxnChg>
        <pc:cxnChg chg="del">
          <ac:chgData name="Sebastian Max" userId="be0f25e6-48a2-4e87-b5b5-cf865e859a8b" providerId="ADAL" clId="{193E5712-13DE-D844-A695-8425FCAC2439}" dt="2019-11-07T12:15:35.330" v="3997" actId="478"/>
          <ac:cxnSpMkLst>
            <pc:docMk/>
            <pc:sldMk cId="2697927992" sldId="284"/>
            <ac:cxnSpMk id="65" creationId="{E038DD6E-B071-3745-9BDF-2FFC8BB071B8}"/>
          </ac:cxnSpMkLst>
        </pc:cxnChg>
        <pc:cxnChg chg="del">
          <ac:chgData name="Sebastian Max" userId="be0f25e6-48a2-4e87-b5b5-cf865e859a8b" providerId="ADAL" clId="{193E5712-13DE-D844-A695-8425FCAC2439}" dt="2019-11-07T12:15:35.330" v="3997" actId="478"/>
          <ac:cxnSpMkLst>
            <pc:docMk/>
            <pc:sldMk cId="2697927992" sldId="284"/>
            <ac:cxnSpMk id="66" creationId="{1C40466D-7364-EC41-A8C0-52340683093C}"/>
          </ac:cxnSpMkLst>
        </pc:cxnChg>
        <pc:cxnChg chg="del">
          <ac:chgData name="Sebastian Max" userId="be0f25e6-48a2-4e87-b5b5-cf865e859a8b" providerId="ADAL" clId="{193E5712-13DE-D844-A695-8425FCAC2439}" dt="2019-11-07T12:15:35.330" v="3997" actId="478"/>
          <ac:cxnSpMkLst>
            <pc:docMk/>
            <pc:sldMk cId="2697927992" sldId="284"/>
            <ac:cxnSpMk id="67" creationId="{0DE28BE1-AE22-7342-8161-11FF9C58EAEA}"/>
          </ac:cxnSpMkLst>
        </pc:cxnChg>
        <pc:cxnChg chg="del">
          <ac:chgData name="Sebastian Max" userId="be0f25e6-48a2-4e87-b5b5-cf865e859a8b" providerId="ADAL" clId="{193E5712-13DE-D844-A695-8425FCAC2439}" dt="2019-11-07T12:15:35.330" v="3997" actId="478"/>
          <ac:cxnSpMkLst>
            <pc:docMk/>
            <pc:sldMk cId="2697927992" sldId="284"/>
            <ac:cxnSpMk id="68" creationId="{21E76B53-E69D-484A-8E29-8D4C3951733A}"/>
          </ac:cxnSpMkLst>
        </pc:cxnChg>
        <pc:cxnChg chg="del">
          <ac:chgData name="Sebastian Max" userId="be0f25e6-48a2-4e87-b5b5-cf865e859a8b" providerId="ADAL" clId="{193E5712-13DE-D844-A695-8425FCAC2439}" dt="2019-11-07T12:15:35.330" v="3997" actId="478"/>
          <ac:cxnSpMkLst>
            <pc:docMk/>
            <pc:sldMk cId="2697927992" sldId="284"/>
            <ac:cxnSpMk id="69" creationId="{A2FD482B-94D7-964E-837E-0B45F79CB7D2}"/>
          </ac:cxnSpMkLst>
        </pc:cxnChg>
        <pc:cxnChg chg="del">
          <ac:chgData name="Sebastian Max" userId="be0f25e6-48a2-4e87-b5b5-cf865e859a8b" providerId="ADAL" clId="{193E5712-13DE-D844-A695-8425FCAC2439}" dt="2019-11-07T12:15:35.330" v="3997" actId="478"/>
          <ac:cxnSpMkLst>
            <pc:docMk/>
            <pc:sldMk cId="2697927992" sldId="284"/>
            <ac:cxnSpMk id="70" creationId="{8E62E4B5-2DB2-5E4D-B559-BEEF5DDBE02A}"/>
          </ac:cxnSpMkLst>
        </pc:cxnChg>
        <pc:cxnChg chg="del">
          <ac:chgData name="Sebastian Max" userId="be0f25e6-48a2-4e87-b5b5-cf865e859a8b" providerId="ADAL" clId="{193E5712-13DE-D844-A695-8425FCAC2439}" dt="2019-11-07T12:15:35.330" v="3997" actId="478"/>
          <ac:cxnSpMkLst>
            <pc:docMk/>
            <pc:sldMk cId="2697927992" sldId="284"/>
            <ac:cxnSpMk id="71" creationId="{8ADDEBA3-892E-0341-9C80-E9A80213DFBA}"/>
          </ac:cxnSpMkLst>
        </pc:cxnChg>
        <pc:cxnChg chg="del">
          <ac:chgData name="Sebastian Max" userId="be0f25e6-48a2-4e87-b5b5-cf865e859a8b" providerId="ADAL" clId="{193E5712-13DE-D844-A695-8425FCAC2439}" dt="2019-11-07T12:15:35.330" v="3997" actId="478"/>
          <ac:cxnSpMkLst>
            <pc:docMk/>
            <pc:sldMk cId="2697927992" sldId="284"/>
            <ac:cxnSpMk id="72" creationId="{B72A6913-F9CC-174E-BD62-5E4178350BF9}"/>
          </ac:cxnSpMkLst>
        </pc:cxnChg>
        <pc:cxnChg chg="del">
          <ac:chgData name="Sebastian Max" userId="be0f25e6-48a2-4e87-b5b5-cf865e859a8b" providerId="ADAL" clId="{193E5712-13DE-D844-A695-8425FCAC2439}" dt="2019-11-07T12:15:35.330" v="3997" actId="478"/>
          <ac:cxnSpMkLst>
            <pc:docMk/>
            <pc:sldMk cId="2697927992" sldId="284"/>
            <ac:cxnSpMk id="73" creationId="{BD3CB68C-7F3C-C34A-9AA2-9AD0EC00D0F7}"/>
          </ac:cxnSpMkLst>
        </pc:cxnChg>
        <pc:cxnChg chg="del">
          <ac:chgData name="Sebastian Max" userId="be0f25e6-48a2-4e87-b5b5-cf865e859a8b" providerId="ADAL" clId="{193E5712-13DE-D844-A695-8425FCAC2439}" dt="2019-11-07T12:15:35.330" v="3997" actId="478"/>
          <ac:cxnSpMkLst>
            <pc:docMk/>
            <pc:sldMk cId="2697927992" sldId="284"/>
            <ac:cxnSpMk id="74" creationId="{28FC322B-4BDF-6545-B461-B5958FB28742}"/>
          </ac:cxnSpMkLst>
        </pc:cxnChg>
        <pc:cxnChg chg="del">
          <ac:chgData name="Sebastian Max" userId="be0f25e6-48a2-4e87-b5b5-cf865e859a8b" providerId="ADAL" clId="{193E5712-13DE-D844-A695-8425FCAC2439}" dt="2019-11-07T12:15:35.330" v="3997" actId="478"/>
          <ac:cxnSpMkLst>
            <pc:docMk/>
            <pc:sldMk cId="2697927992" sldId="284"/>
            <ac:cxnSpMk id="75" creationId="{69E76881-C795-FF49-BEA8-924801212656}"/>
          </ac:cxnSpMkLst>
        </pc:cxnChg>
        <pc:cxnChg chg="del">
          <ac:chgData name="Sebastian Max" userId="be0f25e6-48a2-4e87-b5b5-cf865e859a8b" providerId="ADAL" clId="{193E5712-13DE-D844-A695-8425FCAC2439}" dt="2019-11-07T12:15:35.330" v="3997" actId="478"/>
          <ac:cxnSpMkLst>
            <pc:docMk/>
            <pc:sldMk cId="2697927992" sldId="284"/>
            <ac:cxnSpMk id="76" creationId="{A3D1D66D-98F8-1740-B531-7E52AE89565A}"/>
          </ac:cxnSpMkLst>
        </pc:cxnChg>
        <pc:cxnChg chg="del">
          <ac:chgData name="Sebastian Max" userId="be0f25e6-48a2-4e87-b5b5-cf865e859a8b" providerId="ADAL" clId="{193E5712-13DE-D844-A695-8425FCAC2439}" dt="2019-11-07T12:15:35.330" v="3997" actId="478"/>
          <ac:cxnSpMkLst>
            <pc:docMk/>
            <pc:sldMk cId="2697927992" sldId="284"/>
            <ac:cxnSpMk id="77" creationId="{CDA9FACD-7F55-C142-94E6-3D04CB4DFBC1}"/>
          </ac:cxnSpMkLst>
        </pc:cxnChg>
        <pc:cxnChg chg="del">
          <ac:chgData name="Sebastian Max" userId="be0f25e6-48a2-4e87-b5b5-cf865e859a8b" providerId="ADAL" clId="{193E5712-13DE-D844-A695-8425FCAC2439}" dt="2019-11-07T12:15:35.330" v="3997" actId="478"/>
          <ac:cxnSpMkLst>
            <pc:docMk/>
            <pc:sldMk cId="2697927992" sldId="284"/>
            <ac:cxnSpMk id="78" creationId="{675BA426-C782-6E44-8C99-EDF1C9B5E34C}"/>
          </ac:cxnSpMkLst>
        </pc:cxnChg>
        <pc:cxnChg chg="del">
          <ac:chgData name="Sebastian Max" userId="be0f25e6-48a2-4e87-b5b5-cf865e859a8b" providerId="ADAL" clId="{193E5712-13DE-D844-A695-8425FCAC2439}" dt="2019-11-07T12:15:35.330" v="3997" actId="478"/>
          <ac:cxnSpMkLst>
            <pc:docMk/>
            <pc:sldMk cId="2697927992" sldId="284"/>
            <ac:cxnSpMk id="79" creationId="{94950E32-BE61-344E-998C-EE127113F0FF}"/>
          </ac:cxnSpMkLst>
        </pc:cxnChg>
        <pc:cxnChg chg="del">
          <ac:chgData name="Sebastian Max" userId="be0f25e6-48a2-4e87-b5b5-cf865e859a8b" providerId="ADAL" clId="{193E5712-13DE-D844-A695-8425FCAC2439}" dt="2019-11-07T12:15:35.330" v="3997" actId="478"/>
          <ac:cxnSpMkLst>
            <pc:docMk/>
            <pc:sldMk cId="2697927992" sldId="284"/>
            <ac:cxnSpMk id="80" creationId="{FC70186A-4A5A-9B48-93A2-8BBCE6CBE193}"/>
          </ac:cxnSpMkLst>
        </pc:cxnChg>
        <pc:cxnChg chg="add del mod">
          <ac:chgData name="Sebastian Max" userId="be0f25e6-48a2-4e87-b5b5-cf865e859a8b" providerId="ADAL" clId="{193E5712-13DE-D844-A695-8425FCAC2439}" dt="2019-11-07T12:16:35.566" v="4001" actId="478"/>
          <ac:cxnSpMkLst>
            <pc:docMk/>
            <pc:sldMk cId="2697927992" sldId="284"/>
            <ac:cxnSpMk id="247" creationId="{B1B38685-0497-CA4A-A2A2-1D714ADE5B5A}"/>
          </ac:cxnSpMkLst>
        </pc:cxnChg>
        <pc:cxnChg chg="add del mod">
          <ac:chgData name="Sebastian Max" userId="be0f25e6-48a2-4e87-b5b5-cf865e859a8b" providerId="ADAL" clId="{193E5712-13DE-D844-A695-8425FCAC2439}" dt="2019-11-07T12:16:35.566" v="4001" actId="478"/>
          <ac:cxnSpMkLst>
            <pc:docMk/>
            <pc:sldMk cId="2697927992" sldId="284"/>
            <ac:cxnSpMk id="248" creationId="{891006F9-D0EA-4E41-8CF3-B1576E7C4E7C}"/>
          </ac:cxnSpMkLst>
        </pc:cxnChg>
        <pc:cxnChg chg="add del mod">
          <ac:chgData name="Sebastian Max" userId="be0f25e6-48a2-4e87-b5b5-cf865e859a8b" providerId="ADAL" clId="{193E5712-13DE-D844-A695-8425FCAC2439}" dt="2019-11-07T12:16:35.566" v="4001" actId="478"/>
          <ac:cxnSpMkLst>
            <pc:docMk/>
            <pc:sldMk cId="2697927992" sldId="284"/>
            <ac:cxnSpMk id="249" creationId="{70A40ADE-3EA8-3243-8F64-56A9A5F1F59F}"/>
          </ac:cxnSpMkLst>
        </pc:cxnChg>
        <pc:cxnChg chg="add del mod">
          <ac:chgData name="Sebastian Max" userId="be0f25e6-48a2-4e87-b5b5-cf865e859a8b" providerId="ADAL" clId="{193E5712-13DE-D844-A695-8425FCAC2439}" dt="2019-11-07T12:49:42.019" v="4059" actId="478"/>
          <ac:cxnSpMkLst>
            <pc:docMk/>
            <pc:sldMk cId="2697927992" sldId="284"/>
            <ac:cxnSpMk id="253" creationId="{4CC4D262-5D6C-7B4A-B26D-E6CA6F0F7111}"/>
          </ac:cxnSpMkLst>
        </pc:cxnChg>
        <pc:cxnChg chg="add del mod">
          <ac:chgData name="Sebastian Max" userId="be0f25e6-48a2-4e87-b5b5-cf865e859a8b" providerId="ADAL" clId="{193E5712-13DE-D844-A695-8425FCAC2439}" dt="2019-11-07T12:49:42.019" v="4059" actId="478"/>
          <ac:cxnSpMkLst>
            <pc:docMk/>
            <pc:sldMk cId="2697927992" sldId="284"/>
            <ac:cxnSpMk id="254" creationId="{4D50B9E3-004A-F74B-AE75-83DAEEECB33B}"/>
          </ac:cxnSpMkLst>
        </pc:cxnChg>
        <pc:cxnChg chg="add del mod">
          <ac:chgData name="Sebastian Max" userId="be0f25e6-48a2-4e87-b5b5-cf865e859a8b" providerId="ADAL" clId="{193E5712-13DE-D844-A695-8425FCAC2439}" dt="2019-11-07T12:49:42.019" v="4059" actId="478"/>
          <ac:cxnSpMkLst>
            <pc:docMk/>
            <pc:sldMk cId="2697927992" sldId="284"/>
            <ac:cxnSpMk id="255" creationId="{B63FE251-62DD-BA4E-BD1C-3A45760B3650}"/>
          </ac:cxnSpMkLst>
        </pc:cxnChg>
        <pc:cxnChg chg="add del mod">
          <ac:chgData name="Sebastian Max" userId="be0f25e6-48a2-4e87-b5b5-cf865e859a8b" providerId="ADAL" clId="{193E5712-13DE-D844-A695-8425FCAC2439}" dt="2019-11-07T15:18:42.268" v="5347" actId="478"/>
          <ac:cxnSpMkLst>
            <pc:docMk/>
            <pc:sldMk cId="2697927992" sldId="284"/>
            <ac:cxnSpMk id="260" creationId="{95889E74-8EE3-9948-9550-B4255C46C7A6}"/>
          </ac:cxnSpMkLst>
        </pc:cxnChg>
        <pc:cxnChg chg="add del mod">
          <ac:chgData name="Sebastian Max" userId="be0f25e6-48a2-4e87-b5b5-cf865e859a8b" providerId="ADAL" clId="{193E5712-13DE-D844-A695-8425FCAC2439}" dt="2019-11-07T15:18:43.600" v="5348" actId="478"/>
          <ac:cxnSpMkLst>
            <pc:docMk/>
            <pc:sldMk cId="2697927992" sldId="284"/>
            <ac:cxnSpMk id="261" creationId="{846C3B32-36F3-F04F-84EA-E81C353D1914}"/>
          </ac:cxnSpMkLst>
        </pc:cxnChg>
        <pc:cxnChg chg="add del mod">
          <ac:chgData name="Sebastian Max" userId="be0f25e6-48a2-4e87-b5b5-cf865e859a8b" providerId="ADAL" clId="{193E5712-13DE-D844-A695-8425FCAC2439}" dt="2019-11-07T15:17:50.397" v="5334" actId="478"/>
          <ac:cxnSpMkLst>
            <pc:docMk/>
            <pc:sldMk cId="2697927992" sldId="284"/>
            <ac:cxnSpMk id="262" creationId="{907FA5D4-A872-D34D-B132-A21EF4E2A5FD}"/>
          </ac:cxnSpMkLst>
        </pc:cxnChg>
        <pc:cxnChg chg="add del mod">
          <ac:chgData name="Sebastian Max" userId="be0f25e6-48a2-4e87-b5b5-cf865e859a8b" providerId="ADAL" clId="{193E5712-13DE-D844-A695-8425FCAC2439}" dt="2019-11-07T15:18:08.213" v="5337" actId="478"/>
          <ac:cxnSpMkLst>
            <pc:docMk/>
            <pc:sldMk cId="2697927992" sldId="284"/>
            <ac:cxnSpMk id="263" creationId="{96D6761F-E14E-8843-9661-BDBAAB2A6CA7}"/>
          </ac:cxnSpMkLst>
        </pc:cxnChg>
        <pc:cxnChg chg="add del mod">
          <ac:chgData name="Sebastian Max" userId="be0f25e6-48a2-4e87-b5b5-cf865e859a8b" providerId="ADAL" clId="{193E5712-13DE-D844-A695-8425FCAC2439}" dt="2019-11-07T15:23:43.258" v="5443" actId="478"/>
          <ac:cxnSpMkLst>
            <pc:docMk/>
            <pc:sldMk cId="2697927992" sldId="284"/>
            <ac:cxnSpMk id="264" creationId="{328B600E-C4A2-D347-8EF1-A4298AA3998E}"/>
          </ac:cxnSpMkLst>
        </pc:cxnChg>
        <pc:cxnChg chg="add del mod">
          <ac:chgData name="Sebastian Max" userId="be0f25e6-48a2-4e87-b5b5-cf865e859a8b" providerId="ADAL" clId="{193E5712-13DE-D844-A695-8425FCAC2439}" dt="2019-11-07T15:23:43.258" v="5443" actId="478"/>
          <ac:cxnSpMkLst>
            <pc:docMk/>
            <pc:sldMk cId="2697927992" sldId="284"/>
            <ac:cxnSpMk id="265" creationId="{8291A098-DD43-F243-9D58-06778C621F02}"/>
          </ac:cxnSpMkLst>
        </pc:cxnChg>
        <pc:cxnChg chg="add del mod">
          <ac:chgData name="Sebastian Max" userId="be0f25e6-48a2-4e87-b5b5-cf865e859a8b" providerId="ADAL" clId="{193E5712-13DE-D844-A695-8425FCAC2439}" dt="2019-11-07T15:23:43.258" v="5443" actId="478"/>
          <ac:cxnSpMkLst>
            <pc:docMk/>
            <pc:sldMk cId="2697927992" sldId="284"/>
            <ac:cxnSpMk id="266" creationId="{7F990192-0A3F-B542-9797-F01C00399261}"/>
          </ac:cxnSpMkLst>
        </pc:cxnChg>
        <pc:cxnChg chg="add del mod">
          <ac:chgData name="Sebastian Max" userId="be0f25e6-48a2-4e87-b5b5-cf865e859a8b" providerId="ADAL" clId="{193E5712-13DE-D844-A695-8425FCAC2439}" dt="2019-11-07T15:23:43.258" v="5443" actId="478"/>
          <ac:cxnSpMkLst>
            <pc:docMk/>
            <pc:sldMk cId="2697927992" sldId="284"/>
            <ac:cxnSpMk id="267" creationId="{0383A7FB-196A-3842-81ED-2D9143945E3F}"/>
          </ac:cxnSpMkLst>
        </pc:cxnChg>
        <pc:cxnChg chg="add del mod">
          <ac:chgData name="Sebastian Max" userId="be0f25e6-48a2-4e87-b5b5-cf865e859a8b" providerId="ADAL" clId="{193E5712-13DE-D844-A695-8425FCAC2439}" dt="2019-11-07T15:23:43.258" v="5443" actId="478"/>
          <ac:cxnSpMkLst>
            <pc:docMk/>
            <pc:sldMk cId="2697927992" sldId="284"/>
            <ac:cxnSpMk id="268" creationId="{034E7B81-826B-AD41-8C93-A42DC31BAACC}"/>
          </ac:cxnSpMkLst>
        </pc:cxnChg>
        <pc:cxnChg chg="add del mod">
          <ac:chgData name="Sebastian Max" userId="be0f25e6-48a2-4e87-b5b5-cf865e859a8b" providerId="ADAL" clId="{193E5712-13DE-D844-A695-8425FCAC2439}" dt="2019-11-07T15:19:17.560" v="5353" actId="478"/>
          <ac:cxnSpMkLst>
            <pc:docMk/>
            <pc:sldMk cId="2697927992" sldId="284"/>
            <ac:cxnSpMk id="269" creationId="{E5F29B86-2DBE-484F-A61F-0E2C4696A25E}"/>
          </ac:cxnSpMkLst>
        </pc:cxnChg>
        <pc:cxnChg chg="add del mod">
          <ac:chgData name="Sebastian Max" userId="be0f25e6-48a2-4e87-b5b5-cf865e859a8b" providerId="ADAL" clId="{193E5712-13DE-D844-A695-8425FCAC2439}" dt="2019-11-07T15:23:43.258" v="5443" actId="478"/>
          <ac:cxnSpMkLst>
            <pc:docMk/>
            <pc:sldMk cId="2697927992" sldId="284"/>
            <ac:cxnSpMk id="270" creationId="{15895E0C-0E6F-3447-9E9A-F61EF8749A73}"/>
          </ac:cxnSpMkLst>
        </pc:cxnChg>
      </pc:sldChg>
      <pc:sldChg chg="addSp delSp modSp add del">
        <pc:chgData name="Sebastian Max" userId="be0f25e6-48a2-4e87-b5b5-cf865e859a8b" providerId="ADAL" clId="{193E5712-13DE-D844-A695-8425FCAC2439}" dt="2019-11-08T09:02:04.826" v="6618" actId="2696"/>
        <pc:sldMkLst>
          <pc:docMk/>
          <pc:sldMk cId="1211638646" sldId="285"/>
        </pc:sldMkLst>
        <pc:spChg chg="del mod">
          <ac:chgData name="Sebastian Max" userId="be0f25e6-48a2-4e87-b5b5-cf865e859a8b" providerId="ADAL" clId="{193E5712-13DE-D844-A695-8425FCAC2439}" dt="2019-11-08T07:53:43.918" v="6226" actId="478"/>
          <ac:spMkLst>
            <pc:docMk/>
            <pc:sldMk cId="1211638646" sldId="285"/>
            <ac:spMk id="3" creationId="{A351FA94-BBDC-F449-BDD8-CEB9AAC19E19}"/>
          </ac:spMkLst>
        </pc:spChg>
        <pc:spChg chg="mod">
          <ac:chgData name="Sebastian Max" userId="be0f25e6-48a2-4e87-b5b5-cf865e859a8b" providerId="ADAL" clId="{193E5712-13DE-D844-A695-8425FCAC2439}" dt="2019-11-07T15:41:39.853" v="5854"/>
          <ac:spMkLst>
            <pc:docMk/>
            <pc:sldMk cId="1211638646" sldId="285"/>
            <ac:spMk id="6" creationId="{37745B9C-B690-4843-B292-843B63BECDEC}"/>
          </ac:spMkLst>
        </pc:spChg>
        <pc:spChg chg="add del mod">
          <ac:chgData name="Sebastian Max" userId="be0f25e6-48a2-4e87-b5b5-cf865e859a8b" providerId="ADAL" clId="{193E5712-13DE-D844-A695-8425FCAC2439}" dt="2019-11-08T07:53:46.688" v="6228" actId="478"/>
          <ac:spMkLst>
            <pc:docMk/>
            <pc:sldMk cId="1211638646" sldId="285"/>
            <ac:spMk id="8" creationId="{9F9BB843-E1D2-724A-AF6B-8DB40C204451}"/>
          </ac:spMkLst>
        </pc:spChg>
        <pc:spChg chg="add mod">
          <ac:chgData name="Sebastian Max" userId="be0f25e6-48a2-4e87-b5b5-cf865e859a8b" providerId="ADAL" clId="{193E5712-13DE-D844-A695-8425FCAC2439}" dt="2019-11-08T09:01:41.899" v="6602"/>
          <ac:spMkLst>
            <pc:docMk/>
            <pc:sldMk cId="1211638646" sldId="285"/>
            <ac:spMk id="9" creationId="{679A7DDE-533A-DC4D-AC89-B46774B8E574}"/>
          </ac:spMkLst>
        </pc:spChg>
        <pc:picChg chg="del">
          <ac:chgData name="Sebastian Max" userId="be0f25e6-48a2-4e87-b5b5-cf865e859a8b" providerId="ADAL" clId="{193E5712-13DE-D844-A695-8425FCAC2439}" dt="2019-11-07T14:34:37.475" v="4805" actId="478"/>
          <ac:picMkLst>
            <pc:docMk/>
            <pc:sldMk cId="1211638646" sldId="285"/>
            <ac:picMk id="8" creationId="{E844173E-F99D-004D-8324-24912847DDB6}"/>
          </ac:picMkLst>
        </pc:picChg>
      </pc:sldChg>
      <pc:sldChg chg="modSp add">
        <pc:chgData name="Sebastian Max" userId="be0f25e6-48a2-4e87-b5b5-cf865e859a8b" providerId="ADAL" clId="{193E5712-13DE-D844-A695-8425FCAC2439}" dt="2019-11-08T09:41:10.773" v="6760" actId="20577"/>
        <pc:sldMkLst>
          <pc:docMk/>
          <pc:sldMk cId="650313536" sldId="286"/>
        </pc:sldMkLst>
        <pc:spChg chg="mod">
          <ac:chgData name="Sebastian Max" userId="be0f25e6-48a2-4e87-b5b5-cf865e859a8b" providerId="ADAL" clId="{193E5712-13DE-D844-A695-8425FCAC2439}" dt="2019-11-07T15:02:16.037" v="5027" actId="20577"/>
          <ac:spMkLst>
            <pc:docMk/>
            <pc:sldMk cId="650313536" sldId="286"/>
            <ac:spMk id="2" creationId="{921AB0B4-3016-5242-9137-758982C3FD3C}"/>
          </ac:spMkLst>
        </pc:spChg>
        <pc:spChg chg="mod">
          <ac:chgData name="Sebastian Max" userId="be0f25e6-48a2-4e87-b5b5-cf865e859a8b" providerId="ADAL" clId="{193E5712-13DE-D844-A695-8425FCAC2439}" dt="2019-11-08T09:41:10.773" v="6760" actId="20577"/>
          <ac:spMkLst>
            <pc:docMk/>
            <pc:sldMk cId="650313536" sldId="286"/>
            <ac:spMk id="3" creationId="{524C9422-BA67-1341-84F4-634CD72CF9FE}"/>
          </ac:spMkLst>
        </pc:spChg>
        <pc:spChg chg="mod">
          <ac:chgData name="Sebastian Max" userId="be0f25e6-48a2-4e87-b5b5-cf865e859a8b" providerId="ADAL" clId="{193E5712-13DE-D844-A695-8425FCAC2439}" dt="2019-11-07T15:41:58.358" v="5860"/>
          <ac:spMkLst>
            <pc:docMk/>
            <pc:sldMk cId="650313536" sldId="286"/>
            <ac:spMk id="6" creationId="{CCD48DD9-8C09-E04C-9610-95D5E4436D85}"/>
          </ac:spMkLst>
        </pc:spChg>
      </pc:sldChg>
      <pc:sldChg chg="modSp add del">
        <pc:chgData name="Sebastian Max" userId="be0f25e6-48a2-4e87-b5b5-cf865e859a8b" providerId="ADAL" clId="{193E5712-13DE-D844-A695-8425FCAC2439}" dt="2019-11-08T07:57:38.675" v="6409" actId="2696"/>
        <pc:sldMkLst>
          <pc:docMk/>
          <pc:sldMk cId="2424560381" sldId="287"/>
        </pc:sldMkLst>
        <pc:spChg chg="mod">
          <ac:chgData name="Sebastian Max" userId="be0f25e6-48a2-4e87-b5b5-cf865e859a8b" providerId="ADAL" clId="{193E5712-13DE-D844-A695-8425FCAC2439}" dt="2019-11-07T15:50:27.124" v="5982" actId="20577"/>
          <ac:spMkLst>
            <pc:docMk/>
            <pc:sldMk cId="2424560381" sldId="287"/>
            <ac:spMk id="3" creationId="{A351FA94-BBDC-F449-BDD8-CEB9AAC19E19}"/>
          </ac:spMkLst>
        </pc:spChg>
        <pc:spChg chg="mod">
          <ac:chgData name="Sebastian Max" userId="be0f25e6-48a2-4e87-b5b5-cf865e859a8b" providerId="ADAL" clId="{193E5712-13DE-D844-A695-8425FCAC2439}" dt="2019-11-07T15:41:49.022" v="5857"/>
          <ac:spMkLst>
            <pc:docMk/>
            <pc:sldMk cId="2424560381" sldId="287"/>
            <ac:spMk id="6" creationId="{37745B9C-B690-4843-B292-843B63BECDEC}"/>
          </ac:spMkLst>
        </pc:spChg>
        <pc:picChg chg="mod modCrop">
          <ac:chgData name="Sebastian Max" userId="be0f25e6-48a2-4e87-b5b5-cf865e859a8b" providerId="ADAL" clId="{193E5712-13DE-D844-A695-8425FCAC2439}" dt="2019-11-07T15:22:11.953" v="5362" actId="1076"/>
          <ac:picMkLst>
            <pc:docMk/>
            <pc:sldMk cId="2424560381" sldId="287"/>
            <ac:picMk id="8" creationId="{E844173E-F99D-004D-8324-24912847DDB6}"/>
          </ac:picMkLst>
        </pc:picChg>
      </pc:sldChg>
      <pc:sldChg chg="modSp add del">
        <pc:chgData name="Sebastian Max" userId="be0f25e6-48a2-4e87-b5b5-cf865e859a8b" providerId="ADAL" clId="{193E5712-13DE-D844-A695-8425FCAC2439}" dt="2019-11-08T09:37:54.752" v="6685" actId="2696"/>
        <pc:sldMkLst>
          <pc:docMk/>
          <pc:sldMk cId="1871365757" sldId="288"/>
        </pc:sldMkLst>
        <pc:spChg chg="mod">
          <ac:chgData name="Sebastian Max" userId="be0f25e6-48a2-4e87-b5b5-cf865e859a8b" providerId="ADAL" clId="{193E5712-13DE-D844-A695-8425FCAC2439}" dt="2019-11-07T15:41:52.105" v="5858"/>
          <ac:spMkLst>
            <pc:docMk/>
            <pc:sldMk cId="1871365757" sldId="288"/>
            <ac:spMk id="6" creationId="{37745B9C-B690-4843-B292-843B63BECDEC}"/>
          </ac:spMkLst>
        </pc:spChg>
      </pc:sldChg>
      <pc:sldChg chg="modSp add">
        <pc:chgData name="Sebastian Max" userId="be0f25e6-48a2-4e87-b5b5-cf865e859a8b" providerId="ADAL" clId="{193E5712-13DE-D844-A695-8425FCAC2439}" dt="2019-11-08T15:11:28.341" v="7787" actId="20577"/>
        <pc:sldMkLst>
          <pc:docMk/>
          <pc:sldMk cId="3924868947" sldId="289"/>
        </pc:sldMkLst>
        <pc:spChg chg="mod">
          <ac:chgData name="Sebastian Max" userId="be0f25e6-48a2-4e87-b5b5-cf865e859a8b" providerId="ADAL" clId="{193E5712-13DE-D844-A695-8425FCAC2439}" dt="2019-11-07T15:25:15.023" v="5470" actId="20577"/>
          <ac:spMkLst>
            <pc:docMk/>
            <pc:sldMk cId="3924868947" sldId="289"/>
            <ac:spMk id="2" creationId="{8FA9F002-1C31-2C43-BEA7-86A2EC1D41DC}"/>
          </ac:spMkLst>
        </pc:spChg>
        <pc:spChg chg="mod">
          <ac:chgData name="Sebastian Max" userId="be0f25e6-48a2-4e87-b5b5-cf865e859a8b" providerId="ADAL" clId="{193E5712-13DE-D844-A695-8425FCAC2439}" dt="2019-11-08T15:11:28.341" v="7787" actId="20577"/>
          <ac:spMkLst>
            <pc:docMk/>
            <pc:sldMk cId="3924868947" sldId="289"/>
            <ac:spMk id="3" creationId="{BB158A1A-56C6-AE42-A953-A2D7CCA57AE3}"/>
          </ac:spMkLst>
        </pc:spChg>
        <pc:spChg chg="mod">
          <ac:chgData name="Sebastian Max" userId="be0f25e6-48a2-4e87-b5b5-cf865e859a8b" providerId="ADAL" clId="{193E5712-13DE-D844-A695-8425FCAC2439}" dt="2019-11-07T15:41:54.737" v="5859"/>
          <ac:spMkLst>
            <pc:docMk/>
            <pc:sldMk cId="3924868947" sldId="289"/>
            <ac:spMk id="6" creationId="{0B3881B1-C6FE-E647-BB49-0DA668587FC1}"/>
          </ac:spMkLst>
        </pc:spChg>
      </pc:sldChg>
      <pc:sldChg chg="modSp add del">
        <pc:chgData name="Sebastian Max" userId="be0f25e6-48a2-4e87-b5b5-cf865e859a8b" providerId="ADAL" clId="{193E5712-13DE-D844-A695-8425FCAC2439}" dt="2019-11-08T09:37:52.879" v="6684" actId="2696"/>
        <pc:sldMkLst>
          <pc:docMk/>
          <pc:sldMk cId="2784933782" sldId="290"/>
        </pc:sldMkLst>
        <pc:spChg chg="mod">
          <ac:chgData name="Sebastian Max" userId="be0f25e6-48a2-4e87-b5b5-cf865e859a8b" providerId="ADAL" clId="{193E5712-13DE-D844-A695-8425FCAC2439}" dt="2019-11-08T09:02:30.863" v="6621"/>
          <ac:spMkLst>
            <pc:docMk/>
            <pc:sldMk cId="2784933782" sldId="290"/>
            <ac:spMk id="9" creationId="{903658D7-C66A-6B4E-9577-DE524F39420F}"/>
          </ac:spMkLst>
        </pc:spChg>
        <pc:picChg chg="mod modCrop">
          <ac:chgData name="Sebastian Max" userId="be0f25e6-48a2-4e87-b5b5-cf865e859a8b" providerId="ADAL" clId="{193E5712-13DE-D844-A695-8425FCAC2439}" dt="2019-11-08T07:57:33.013" v="6407" actId="14100"/>
          <ac:picMkLst>
            <pc:docMk/>
            <pc:sldMk cId="2784933782" sldId="290"/>
            <ac:picMk id="8" creationId="{E844173E-F99D-004D-8324-24912847DDB6}"/>
          </ac:picMkLst>
        </pc:picChg>
      </pc:sldChg>
      <pc:sldChg chg="addSp delSp modSp add">
        <pc:chgData name="Sebastian Max" userId="be0f25e6-48a2-4e87-b5b5-cf865e859a8b" providerId="ADAL" clId="{193E5712-13DE-D844-A695-8425FCAC2439}" dt="2019-11-08T17:52:25.701" v="8159" actId="20577"/>
        <pc:sldMkLst>
          <pc:docMk/>
          <pc:sldMk cId="639393477" sldId="291"/>
        </pc:sldMkLst>
        <pc:spChg chg="mod">
          <ac:chgData name="Sebastian Max" userId="be0f25e6-48a2-4e87-b5b5-cf865e859a8b" providerId="ADAL" clId="{193E5712-13DE-D844-A695-8425FCAC2439}" dt="2019-11-08T17:49:05.199" v="7872" actId="20577"/>
          <ac:spMkLst>
            <pc:docMk/>
            <pc:sldMk cId="639393477" sldId="291"/>
            <ac:spMk id="2" creationId="{DBDAD302-88AE-D046-9D26-D229AAA12A8A}"/>
          </ac:spMkLst>
        </pc:spChg>
        <pc:spChg chg="mod">
          <ac:chgData name="Sebastian Max" userId="be0f25e6-48a2-4e87-b5b5-cf865e859a8b" providerId="ADAL" clId="{193E5712-13DE-D844-A695-8425FCAC2439}" dt="2019-11-08T17:52:25.701" v="8159" actId="20577"/>
          <ac:spMkLst>
            <pc:docMk/>
            <pc:sldMk cId="639393477" sldId="291"/>
            <ac:spMk id="3" creationId="{A351FA94-BBDC-F449-BDD8-CEB9AAC19E19}"/>
          </ac:spMkLst>
        </pc:spChg>
        <pc:spChg chg="add del mod">
          <ac:chgData name="Sebastian Max" userId="be0f25e6-48a2-4e87-b5b5-cf865e859a8b" providerId="ADAL" clId="{193E5712-13DE-D844-A695-8425FCAC2439}" dt="2019-11-08T17:48:22.031" v="7788" actId="931"/>
          <ac:spMkLst>
            <pc:docMk/>
            <pc:sldMk cId="639393477" sldId="291"/>
            <ac:spMk id="8" creationId="{4B70E85D-2B5B-664D-B2CD-848F5456F014}"/>
          </ac:spMkLst>
        </pc:spChg>
        <pc:picChg chg="add mod">
          <ac:chgData name="Sebastian Max" userId="be0f25e6-48a2-4e87-b5b5-cf865e859a8b" providerId="ADAL" clId="{193E5712-13DE-D844-A695-8425FCAC2439}" dt="2019-11-08T17:48:22.031" v="7788" actId="931"/>
          <ac:picMkLst>
            <pc:docMk/>
            <pc:sldMk cId="639393477" sldId="291"/>
            <ac:picMk id="10" creationId="{F7D80173-C5BA-8842-B8DE-B13C8B3A900F}"/>
          </ac:picMkLst>
        </pc:picChg>
        <pc:picChg chg="del">
          <ac:chgData name="Sebastian Max" userId="be0f25e6-48a2-4e87-b5b5-cf865e859a8b" providerId="ADAL" clId="{193E5712-13DE-D844-A695-8425FCAC2439}" dt="2019-11-08T09:01:36.325" v="6601" actId="478"/>
          <ac:picMkLst>
            <pc:docMk/>
            <pc:sldMk cId="639393477" sldId="291"/>
            <ac:picMk id="11" creationId="{2C4470EB-3E54-6445-AD94-1FD5A9CF31D9}"/>
          </ac:picMkLst>
        </pc:picChg>
      </pc:sldChg>
      <pc:sldChg chg="add del">
        <pc:chgData name="Sebastian Max" userId="be0f25e6-48a2-4e87-b5b5-cf865e859a8b" providerId="ADAL" clId="{193E5712-13DE-D844-A695-8425FCAC2439}" dt="2019-11-08T07:57:36.562" v="6408" actId="2696"/>
        <pc:sldMkLst>
          <pc:docMk/>
          <pc:sldMk cId="1998881742" sldId="291"/>
        </pc:sldMkLst>
      </pc:sldChg>
      <pc:sldChg chg="delSp modSp add">
        <pc:chgData name="Sebastian Max" userId="be0f25e6-48a2-4e87-b5b5-cf865e859a8b" providerId="ADAL" clId="{193E5712-13DE-D844-A695-8425FCAC2439}" dt="2019-11-08T17:51:49.757" v="8100" actId="20577"/>
        <pc:sldMkLst>
          <pc:docMk/>
          <pc:sldMk cId="183223610" sldId="292"/>
        </pc:sldMkLst>
        <pc:spChg chg="mod">
          <ac:chgData name="Sebastian Max" userId="be0f25e6-48a2-4e87-b5b5-cf865e859a8b" providerId="ADAL" clId="{193E5712-13DE-D844-A695-8425FCAC2439}" dt="2019-11-08T17:51:49.757" v="8100" actId="20577"/>
          <ac:spMkLst>
            <pc:docMk/>
            <pc:sldMk cId="183223610" sldId="292"/>
            <ac:spMk id="2" creationId="{DBDAD302-88AE-D046-9D26-D229AAA12A8A}"/>
          </ac:spMkLst>
        </pc:spChg>
        <pc:spChg chg="mod">
          <ac:chgData name="Sebastian Max" userId="be0f25e6-48a2-4e87-b5b5-cf865e859a8b" providerId="ADAL" clId="{193E5712-13DE-D844-A695-8425FCAC2439}" dt="2019-11-08T13:53:20.243" v="7070" actId="20577"/>
          <ac:spMkLst>
            <pc:docMk/>
            <pc:sldMk cId="183223610" sldId="292"/>
            <ac:spMk id="3" creationId="{A351FA94-BBDC-F449-BDD8-CEB9AAC19E19}"/>
          </ac:spMkLst>
        </pc:spChg>
        <pc:spChg chg="del">
          <ac:chgData name="Sebastian Max" userId="be0f25e6-48a2-4e87-b5b5-cf865e859a8b" providerId="ADAL" clId="{193E5712-13DE-D844-A695-8425FCAC2439}" dt="2019-11-08T13:53:14.971" v="7061" actId="478"/>
          <ac:spMkLst>
            <pc:docMk/>
            <pc:sldMk cId="183223610" sldId="292"/>
            <ac:spMk id="9" creationId="{903658D7-C66A-6B4E-9577-DE524F39420F}"/>
          </ac:spMkLst>
        </pc:spChg>
        <pc:picChg chg="mod">
          <ac:chgData name="Sebastian Max" userId="be0f25e6-48a2-4e87-b5b5-cf865e859a8b" providerId="ADAL" clId="{193E5712-13DE-D844-A695-8425FCAC2439}" dt="2019-11-08T09:23:11.034" v="6624" actId="14826"/>
          <ac:picMkLst>
            <pc:docMk/>
            <pc:sldMk cId="183223610" sldId="292"/>
            <ac:picMk id="11" creationId="{2C4470EB-3E54-6445-AD94-1FD5A9CF31D9}"/>
          </ac:picMkLst>
        </pc:picChg>
      </pc:sldChg>
      <pc:sldChg chg="addSp delSp modSp add">
        <pc:chgData name="Sebastian Max" userId="be0f25e6-48a2-4e87-b5b5-cf865e859a8b" providerId="ADAL" clId="{193E5712-13DE-D844-A695-8425FCAC2439}" dt="2019-11-08T17:54:21.110" v="8434" actId="20577"/>
        <pc:sldMkLst>
          <pc:docMk/>
          <pc:sldMk cId="2719705531" sldId="293"/>
        </pc:sldMkLst>
        <pc:spChg chg="mod">
          <ac:chgData name="Sebastian Max" userId="be0f25e6-48a2-4e87-b5b5-cf865e859a8b" providerId="ADAL" clId="{193E5712-13DE-D844-A695-8425FCAC2439}" dt="2019-11-08T17:52:09.623" v="8129" actId="20577"/>
          <ac:spMkLst>
            <pc:docMk/>
            <pc:sldMk cId="2719705531" sldId="293"/>
            <ac:spMk id="2" creationId="{DBDAD302-88AE-D046-9D26-D229AAA12A8A}"/>
          </ac:spMkLst>
        </pc:spChg>
        <pc:spChg chg="mod">
          <ac:chgData name="Sebastian Max" userId="be0f25e6-48a2-4e87-b5b5-cf865e859a8b" providerId="ADAL" clId="{193E5712-13DE-D844-A695-8425FCAC2439}" dt="2019-11-08T17:54:21.110" v="8434" actId="20577"/>
          <ac:spMkLst>
            <pc:docMk/>
            <pc:sldMk cId="2719705531" sldId="293"/>
            <ac:spMk id="3" creationId="{A351FA94-BBDC-F449-BDD8-CEB9AAC19E19}"/>
          </ac:spMkLst>
        </pc:spChg>
        <pc:spChg chg="del">
          <ac:chgData name="Sebastian Max" userId="be0f25e6-48a2-4e87-b5b5-cf865e859a8b" providerId="ADAL" clId="{193E5712-13DE-D844-A695-8425FCAC2439}" dt="2019-11-08T17:51:35.288" v="8077" actId="931"/>
          <ac:spMkLst>
            <pc:docMk/>
            <pc:sldMk cId="2719705531" sldId="293"/>
            <ac:spMk id="8" creationId="{4B70E85D-2B5B-664D-B2CD-848F5456F014}"/>
          </ac:spMkLst>
        </pc:spChg>
        <pc:picChg chg="add mod">
          <ac:chgData name="Sebastian Max" userId="be0f25e6-48a2-4e87-b5b5-cf865e859a8b" providerId="ADAL" clId="{193E5712-13DE-D844-A695-8425FCAC2439}" dt="2019-11-08T17:51:35.288" v="8077" actId="931"/>
          <ac:picMkLst>
            <pc:docMk/>
            <pc:sldMk cId="2719705531" sldId="293"/>
            <ac:picMk id="10" creationId="{281B8278-446E-D043-B87A-A741EDE81671}"/>
          </ac:picMkLst>
        </pc:picChg>
      </pc:sldChg>
      <pc:sldMasterChg chg="modSp modSldLayout">
        <pc:chgData name="Sebastian Max" userId="be0f25e6-48a2-4e87-b5b5-cf865e859a8b" providerId="ADAL" clId="{193E5712-13DE-D844-A695-8425FCAC2439}" dt="2019-11-05T10:46:32.886" v="71" actId="20577"/>
        <pc:sldMasterMkLst>
          <pc:docMk/>
          <pc:sldMasterMk cId="0" sldId="2147483648"/>
        </pc:sldMasterMkLst>
        <pc:spChg chg="mod">
          <ac:chgData name="Sebastian Max" userId="be0f25e6-48a2-4e87-b5b5-cf865e859a8b" providerId="ADAL" clId="{193E5712-13DE-D844-A695-8425FCAC2439}" dt="2019-11-05T10:46:32.886" v="71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Sebastian Max" userId="be0f25e6-48a2-4e87-b5b5-cf865e859a8b" providerId="ADAL" clId="{193E5712-13DE-D844-A695-8425FCAC2439}" dt="2019-11-05T10:46:27.777" v="67" actId="20577"/>
          <ac:spMkLst>
            <pc:docMk/>
            <pc:sldMasterMk cId="0" sldId="2147483648"/>
            <ac:spMk id="1027" creationId="{00000000-0000-0000-0000-000000000000}"/>
          </ac:spMkLst>
        </pc:spChg>
        <pc:sldLayoutChg chg="addSp delSp modSp">
          <pc:chgData name="Sebastian Max" userId="be0f25e6-48a2-4e87-b5b5-cf865e859a8b" providerId="ADAL" clId="{193E5712-13DE-D844-A695-8425FCAC2439}" dt="2019-11-05T10:45:43.169" v="46"/>
          <pc:sldLayoutMkLst>
            <pc:docMk/>
            <pc:sldMasterMk cId="0" sldId="2147483648"/>
            <pc:sldLayoutMk cId="0" sldId="2147483649"/>
          </pc:sldLayoutMkLst>
          <pc:spChg chg="add del mod">
            <ac:chgData name="Sebastian Max" userId="be0f25e6-48a2-4e87-b5b5-cf865e859a8b" providerId="ADAL" clId="{193E5712-13DE-D844-A695-8425FCAC2439}" dt="2019-11-05T10:45:43.169" v="46"/>
            <ac:spMkLst>
              <pc:docMk/>
              <pc:sldMasterMk cId="0" sldId="2147483648"/>
              <pc:sldLayoutMk cId="0" sldId="2147483649"/>
              <ac:spMk id="7" creationId="{5DA3585F-D173-BF40-BF9C-9F63F4EFF75D}"/>
            </ac:spMkLst>
          </pc:spChg>
        </pc:sldLayoutChg>
      </pc:sldMasterChg>
    </pc:docChg>
  </pc:docChgLst>
  <pc:docChgLst>
    <pc:chgData name="Sebastian Max" userId="be0f25e6-48a2-4e87-b5b5-cf865e859a8b" providerId="ADAL" clId="{8E3C7443-E45F-A44B-B7B1-629CF12CE634}"/>
    <pc:docChg chg="addSld delSld modSld">
      <pc:chgData name="Sebastian Max" userId="be0f25e6-48a2-4e87-b5b5-cf865e859a8b" providerId="ADAL" clId="{8E3C7443-E45F-A44B-B7B1-629CF12CE634}" dt="2019-09-15T03:15:18.911" v="104" actId="20577"/>
      <pc:docMkLst>
        <pc:docMk/>
      </pc:docMkLst>
      <pc:sldChg chg="modSp add">
        <pc:chgData name="Sebastian Max" userId="be0f25e6-48a2-4e87-b5b5-cf865e859a8b" providerId="ADAL" clId="{8E3C7443-E45F-A44B-B7B1-629CF12CE634}" dt="2019-09-15T03:15:18.911" v="104" actId="20577"/>
        <pc:sldMkLst>
          <pc:docMk/>
          <pc:sldMk cId="3158491485" sldId="257"/>
        </pc:sldMkLst>
        <pc:spChg chg="mod">
          <ac:chgData name="Sebastian Max" userId="be0f25e6-48a2-4e87-b5b5-cf865e859a8b" providerId="ADAL" clId="{8E3C7443-E45F-A44B-B7B1-629CF12CE634}" dt="2019-09-15T03:15:18.911" v="104" actId="20577"/>
          <ac:spMkLst>
            <pc:docMk/>
            <pc:sldMk cId="3158491485" sldId="257"/>
            <ac:spMk id="4098" creationId="{00000000-0000-0000-0000-000000000000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5F07668-19B6-7647-B133-E2C505670277}" type="doc">
      <dgm:prSet loTypeId="urn:microsoft.com/office/officeart/2005/8/layout/gear1" loCatId="" qsTypeId="urn:microsoft.com/office/officeart/2005/8/quickstyle/simple1" qsCatId="simple" csTypeId="urn:microsoft.com/office/officeart/2005/8/colors/accent2_3" csCatId="accent2" phldr="1"/>
      <dgm:spPr/>
    </dgm:pt>
    <dgm:pt modelId="{5574A22C-5D4E-F34B-AADA-13CECE9F662E}">
      <dgm:prSet phldrT="[Text]"/>
      <dgm:spPr/>
      <dgm:t>
        <a:bodyPr/>
        <a:lstStyle/>
        <a:p>
          <a:r>
            <a:rPr lang="de-DE"/>
            <a:t> </a:t>
          </a:r>
        </a:p>
      </dgm:t>
    </dgm:pt>
    <dgm:pt modelId="{FA34E0E6-EBC6-F740-B13B-0E5ECBD15264}" type="parTrans" cxnId="{5EA3DEBB-3842-DD49-8E72-212796C5CE3A}">
      <dgm:prSet/>
      <dgm:spPr/>
      <dgm:t>
        <a:bodyPr/>
        <a:lstStyle/>
        <a:p>
          <a:endParaRPr lang="de-DE"/>
        </a:p>
      </dgm:t>
    </dgm:pt>
    <dgm:pt modelId="{5875BC90-69B7-B244-9CFF-622F9CB68B34}" type="sibTrans" cxnId="{5EA3DEBB-3842-DD49-8E72-212796C5CE3A}">
      <dgm:prSet/>
      <dgm:spPr/>
      <dgm:t>
        <a:bodyPr/>
        <a:lstStyle/>
        <a:p>
          <a:endParaRPr lang="de-DE"/>
        </a:p>
      </dgm:t>
    </dgm:pt>
    <dgm:pt modelId="{6BF7A79C-FB3D-9B46-8FC7-9417CB28412E}">
      <dgm:prSet phldrT="[Text]"/>
      <dgm:spPr/>
      <dgm:t>
        <a:bodyPr/>
        <a:lstStyle/>
        <a:p>
          <a:r>
            <a:rPr lang="de-DE"/>
            <a:t> </a:t>
          </a:r>
        </a:p>
      </dgm:t>
    </dgm:pt>
    <dgm:pt modelId="{DD537007-833D-E649-94E8-29C6B77CC272}" type="parTrans" cxnId="{43F334DC-E5AB-5641-A337-4A197C298E95}">
      <dgm:prSet/>
      <dgm:spPr/>
      <dgm:t>
        <a:bodyPr/>
        <a:lstStyle/>
        <a:p>
          <a:endParaRPr lang="de-DE"/>
        </a:p>
      </dgm:t>
    </dgm:pt>
    <dgm:pt modelId="{F1000B94-A021-1D48-A8E4-ED7EE4411FBB}" type="sibTrans" cxnId="{43F334DC-E5AB-5641-A337-4A197C298E95}">
      <dgm:prSet/>
      <dgm:spPr/>
      <dgm:t>
        <a:bodyPr/>
        <a:lstStyle/>
        <a:p>
          <a:endParaRPr lang="de-DE"/>
        </a:p>
      </dgm:t>
    </dgm:pt>
    <dgm:pt modelId="{0AA1131F-3BDD-904C-8FFE-6733C30B100F}">
      <dgm:prSet phldrT="[Text]"/>
      <dgm:spPr/>
      <dgm:t>
        <a:bodyPr/>
        <a:lstStyle/>
        <a:p>
          <a:r>
            <a:rPr lang="de-DE"/>
            <a:t> </a:t>
          </a:r>
        </a:p>
      </dgm:t>
    </dgm:pt>
    <dgm:pt modelId="{19BCFA54-2FEC-2A40-BE9E-FC445F35761B}" type="parTrans" cxnId="{F6754E09-524E-3D45-AC29-5BAE473F624F}">
      <dgm:prSet/>
      <dgm:spPr/>
      <dgm:t>
        <a:bodyPr/>
        <a:lstStyle/>
        <a:p>
          <a:endParaRPr lang="de-DE"/>
        </a:p>
      </dgm:t>
    </dgm:pt>
    <dgm:pt modelId="{4E3E8305-84A2-AF4A-955F-C2087B9FB2D4}" type="sibTrans" cxnId="{F6754E09-524E-3D45-AC29-5BAE473F624F}">
      <dgm:prSet/>
      <dgm:spPr/>
      <dgm:t>
        <a:bodyPr/>
        <a:lstStyle/>
        <a:p>
          <a:endParaRPr lang="de-DE"/>
        </a:p>
      </dgm:t>
    </dgm:pt>
    <dgm:pt modelId="{4554B1EE-EEF7-1E42-A5EC-2C9E8B5F444E}" type="pres">
      <dgm:prSet presAssocID="{B5F07668-19B6-7647-B133-E2C505670277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06605877-3454-FF49-B70C-F2C3822E04EE}" type="pres">
      <dgm:prSet presAssocID="{5574A22C-5D4E-F34B-AADA-13CECE9F662E}" presName="gear1" presStyleLbl="node1" presStyleIdx="0" presStyleCnt="3">
        <dgm:presLayoutVars>
          <dgm:chMax val="1"/>
          <dgm:bulletEnabled val="1"/>
        </dgm:presLayoutVars>
      </dgm:prSet>
      <dgm:spPr/>
    </dgm:pt>
    <dgm:pt modelId="{77DD578F-3D38-5442-BD11-68C6E8561F28}" type="pres">
      <dgm:prSet presAssocID="{5574A22C-5D4E-F34B-AADA-13CECE9F662E}" presName="gear1srcNode" presStyleLbl="node1" presStyleIdx="0" presStyleCnt="3"/>
      <dgm:spPr/>
    </dgm:pt>
    <dgm:pt modelId="{6815D44A-CCA0-AF42-9F3E-2C9D0FA29FEF}" type="pres">
      <dgm:prSet presAssocID="{5574A22C-5D4E-F34B-AADA-13CECE9F662E}" presName="gear1dstNode" presStyleLbl="node1" presStyleIdx="0" presStyleCnt="3"/>
      <dgm:spPr/>
    </dgm:pt>
    <dgm:pt modelId="{32DE3D6C-BB07-B94B-985C-7010256486FA}" type="pres">
      <dgm:prSet presAssocID="{6BF7A79C-FB3D-9B46-8FC7-9417CB28412E}" presName="gear2" presStyleLbl="node1" presStyleIdx="1" presStyleCnt="3">
        <dgm:presLayoutVars>
          <dgm:chMax val="1"/>
          <dgm:bulletEnabled val="1"/>
        </dgm:presLayoutVars>
      </dgm:prSet>
      <dgm:spPr/>
    </dgm:pt>
    <dgm:pt modelId="{5A524937-EC15-AD47-9B05-BC74CB1B5425}" type="pres">
      <dgm:prSet presAssocID="{6BF7A79C-FB3D-9B46-8FC7-9417CB28412E}" presName="gear2srcNode" presStyleLbl="node1" presStyleIdx="1" presStyleCnt="3"/>
      <dgm:spPr/>
    </dgm:pt>
    <dgm:pt modelId="{29CEFCD7-3FD7-AE4C-B93A-2F78ED411A75}" type="pres">
      <dgm:prSet presAssocID="{6BF7A79C-FB3D-9B46-8FC7-9417CB28412E}" presName="gear2dstNode" presStyleLbl="node1" presStyleIdx="1" presStyleCnt="3"/>
      <dgm:spPr/>
    </dgm:pt>
    <dgm:pt modelId="{470E7987-13BA-D54A-B4FD-8512EE802925}" type="pres">
      <dgm:prSet presAssocID="{0AA1131F-3BDD-904C-8FFE-6733C30B100F}" presName="gear3" presStyleLbl="node1" presStyleIdx="2" presStyleCnt="3"/>
      <dgm:spPr/>
    </dgm:pt>
    <dgm:pt modelId="{DB59C843-BC2F-D241-9871-5413DDD69413}" type="pres">
      <dgm:prSet presAssocID="{0AA1131F-3BDD-904C-8FFE-6733C30B100F}" presName="gear3tx" presStyleLbl="node1" presStyleIdx="2" presStyleCnt="3">
        <dgm:presLayoutVars>
          <dgm:chMax val="1"/>
          <dgm:bulletEnabled val="1"/>
        </dgm:presLayoutVars>
      </dgm:prSet>
      <dgm:spPr/>
    </dgm:pt>
    <dgm:pt modelId="{776C7986-9E76-B844-96F8-AED456AE9DB8}" type="pres">
      <dgm:prSet presAssocID="{0AA1131F-3BDD-904C-8FFE-6733C30B100F}" presName="gear3srcNode" presStyleLbl="node1" presStyleIdx="2" presStyleCnt="3"/>
      <dgm:spPr/>
    </dgm:pt>
    <dgm:pt modelId="{0DD6A894-AEC9-254F-AB59-F417DD1D0174}" type="pres">
      <dgm:prSet presAssocID="{0AA1131F-3BDD-904C-8FFE-6733C30B100F}" presName="gear3dstNode" presStyleLbl="node1" presStyleIdx="2" presStyleCnt="3"/>
      <dgm:spPr/>
    </dgm:pt>
    <dgm:pt modelId="{27B9522A-4A9E-4043-9618-BCCE72E9F4A2}" type="pres">
      <dgm:prSet presAssocID="{5875BC90-69B7-B244-9CFF-622F9CB68B34}" presName="connector1" presStyleLbl="sibTrans2D1" presStyleIdx="0" presStyleCnt="3"/>
      <dgm:spPr/>
    </dgm:pt>
    <dgm:pt modelId="{514315C5-0B59-D048-8554-18ECB28C9ABF}" type="pres">
      <dgm:prSet presAssocID="{F1000B94-A021-1D48-A8E4-ED7EE4411FBB}" presName="connector2" presStyleLbl="sibTrans2D1" presStyleIdx="1" presStyleCnt="3"/>
      <dgm:spPr/>
    </dgm:pt>
    <dgm:pt modelId="{CD77DAA8-84F8-2B4A-B552-1629426839A5}" type="pres">
      <dgm:prSet presAssocID="{4E3E8305-84A2-AF4A-955F-C2087B9FB2D4}" presName="connector3" presStyleLbl="sibTrans2D1" presStyleIdx="2" presStyleCnt="3"/>
      <dgm:spPr/>
    </dgm:pt>
  </dgm:ptLst>
  <dgm:cxnLst>
    <dgm:cxn modelId="{0349C907-2B40-5649-8D03-BCECCDC421D9}" type="presOf" srcId="{5574A22C-5D4E-F34B-AADA-13CECE9F662E}" destId="{77DD578F-3D38-5442-BD11-68C6E8561F28}" srcOrd="1" destOrd="0" presId="urn:microsoft.com/office/officeart/2005/8/layout/gear1"/>
    <dgm:cxn modelId="{F6754E09-524E-3D45-AC29-5BAE473F624F}" srcId="{B5F07668-19B6-7647-B133-E2C505670277}" destId="{0AA1131F-3BDD-904C-8FFE-6733C30B100F}" srcOrd="2" destOrd="0" parTransId="{19BCFA54-2FEC-2A40-BE9E-FC445F35761B}" sibTransId="{4E3E8305-84A2-AF4A-955F-C2087B9FB2D4}"/>
    <dgm:cxn modelId="{DCF7520A-0EF9-704B-8987-2F447DBA50A4}" type="presOf" srcId="{B5F07668-19B6-7647-B133-E2C505670277}" destId="{4554B1EE-EEF7-1E42-A5EC-2C9E8B5F444E}" srcOrd="0" destOrd="0" presId="urn:microsoft.com/office/officeart/2005/8/layout/gear1"/>
    <dgm:cxn modelId="{0641A12E-6787-7B4E-894C-3043D3BAE4D0}" type="presOf" srcId="{5574A22C-5D4E-F34B-AADA-13CECE9F662E}" destId="{6815D44A-CCA0-AF42-9F3E-2C9D0FA29FEF}" srcOrd="2" destOrd="0" presId="urn:microsoft.com/office/officeart/2005/8/layout/gear1"/>
    <dgm:cxn modelId="{3C342F41-065F-ED49-B6E4-C612914E91C4}" type="presOf" srcId="{5875BC90-69B7-B244-9CFF-622F9CB68B34}" destId="{27B9522A-4A9E-4043-9618-BCCE72E9F4A2}" srcOrd="0" destOrd="0" presId="urn:microsoft.com/office/officeart/2005/8/layout/gear1"/>
    <dgm:cxn modelId="{6B030B45-EFEE-5C42-B19F-439CD6E1C5C7}" type="presOf" srcId="{0AA1131F-3BDD-904C-8FFE-6733C30B100F}" destId="{776C7986-9E76-B844-96F8-AED456AE9DB8}" srcOrd="2" destOrd="0" presId="urn:microsoft.com/office/officeart/2005/8/layout/gear1"/>
    <dgm:cxn modelId="{60B65E45-EE3B-F347-A662-732C807B513C}" type="presOf" srcId="{0AA1131F-3BDD-904C-8FFE-6733C30B100F}" destId="{470E7987-13BA-D54A-B4FD-8512EE802925}" srcOrd="0" destOrd="0" presId="urn:microsoft.com/office/officeart/2005/8/layout/gear1"/>
    <dgm:cxn modelId="{AE775267-0C5F-3D41-B104-7DEA4AE5342A}" type="presOf" srcId="{F1000B94-A021-1D48-A8E4-ED7EE4411FBB}" destId="{514315C5-0B59-D048-8554-18ECB28C9ABF}" srcOrd="0" destOrd="0" presId="urn:microsoft.com/office/officeart/2005/8/layout/gear1"/>
    <dgm:cxn modelId="{062AC187-3433-A74A-AE34-1822CCB0E079}" type="presOf" srcId="{6BF7A79C-FB3D-9B46-8FC7-9417CB28412E}" destId="{29CEFCD7-3FD7-AE4C-B93A-2F78ED411A75}" srcOrd="2" destOrd="0" presId="urn:microsoft.com/office/officeart/2005/8/layout/gear1"/>
    <dgm:cxn modelId="{99A31F8A-3D2A-A341-97EE-F811978A3200}" type="presOf" srcId="{5574A22C-5D4E-F34B-AADA-13CECE9F662E}" destId="{06605877-3454-FF49-B70C-F2C3822E04EE}" srcOrd="0" destOrd="0" presId="urn:microsoft.com/office/officeart/2005/8/layout/gear1"/>
    <dgm:cxn modelId="{B57BC590-1C43-CF45-B428-6AC4AE5C3074}" type="presOf" srcId="{6BF7A79C-FB3D-9B46-8FC7-9417CB28412E}" destId="{32DE3D6C-BB07-B94B-985C-7010256486FA}" srcOrd="0" destOrd="0" presId="urn:microsoft.com/office/officeart/2005/8/layout/gear1"/>
    <dgm:cxn modelId="{ED72F691-219F-5847-B780-19F737E9B2D3}" type="presOf" srcId="{6BF7A79C-FB3D-9B46-8FC7-9417CB28412E}" destId="{5A524937-EC15-AD47-9B05-BC74CB1B5425}" srcOrd="1" destOrd="0" presId="urn:microsoft.com/office/officeart/2005/8/layout/gear1"/>
    <dgm:cxn modelId="{1B11CCAF-7D12-4147-B2B1-708CA8C28B82}" type="presOf" srcId="{0AA1131F-3BDD-904C-8FFE-6733C30B100F}" destId="{DB59C843-BC2F-D241-9871-5413DDD69413}" srcOrd="1" destOrd="0" presId="urn:microsoft.com/office/officeart/2005/8/layout/gear1"/>
    <dgm:cxn modelId="{5EA3DEBB-3842-DD49-8E72-212796C5CE3A}" srcId="{B5F07668-19B6-7647-B133-E2C505670277}" destId="{5574A22C-5D4E-F34B-AADA-13CECE9F662E}" srcOrd="0" destOrd="0" parTransId="{FA34E0E6-EBC6-F740-B13B-0E5ECBD15264}" sibTransId="{5875BC90-69B7-B244-9CFF-622F9CB68B34}"/>
    <dgm:cxn modelId="{C89F43BF-594D-4740-B1DC-3EA38FD878C0}" type="presOf" srcId="{0AA1131F-3BDD-904C-8FFE-6733C30B100F}" destId="{0DD6A894-AEC9-254F-AB59-F417DD1D0174}" srcOrd="3" destOrd="0" presId="urn:microsoft.com/office/officeart/2005/8/layout/gear1"/>
    <dgm:cxn modelId="{43F334DC-E5AB-5641-A337-4A197C298E95}" srcId="{B5F07668-19B6-7647-B133-E2C505670277}" destId="{6BF7A79C-FB3D-9B46-8FC7-9417CB28412E}" srcOrd="1" destOrd="0" parTransId="{DD537007-833D-E649-94E8-29C6B77CC272}" sibTransId="{F1000B94-A021-1D48-A8E4-ED7EE4411FBB}"/>
    <dgm:cxn modelId="{9DD88DE4-576A-4649-AE9C-334D098B0FBC}" type="presOf" srcId="{4E3E8305-84A2-AF4A-955F-C2087B9FB2D4}" destId="{CD77DAA8-84F8-2B4A-B552-1629426839A5}" srcOrd="0" destOrd="0" presId="urn:microsoft.com/office/officeart/2005/8/layout/gear1"/>
    <dgm:cxn modelId="{182C68A1-B77D-7649-9B3C-1351733E1C09}" type="presParOf" srcId="{4554B1EE-EEF7-1E42-A5EC-2C9E8B5F444E}" destId="{06605877-3454-FF49-B70C-F2C3822E04EE}" srcOrd="0" destOrd="0" presId="urn:microsoft.com/office/officeart/2005/8/layout/gear1"/>
    <dgm:cxn modelId="{04AC353F-E747-6F4F-80B8-23356156A631}" type="presParOf" srcId="{4554B1EE-EEF7-1E42-A5EC-2C9E8B5F444E}" destId="{77DD578F-3D38-5442-BD11-68C6E8561F28}" srcOrd="1" destOrd="0" presId="urn:microsoft.com/office/officeart/2005/8/layout/gear1"/>
    <dgm:cxn modelId="{81DF9C97-62AC-F54C-926D-47798B1A5F66}" type="presParOf" srcId="{4554B1EE-EEF7-1E42-A5EC-2C9E8B5F444E}" destId="{6815D44A-CCA0-AF42-9F3E-2C9D0FA29FEF}" srcOrd="2" destOrd="0" presId="urn:microsoft.com/office/officeart/2005/8/layout/gear1"/>
    <dgm:cxn modelId="{BEACB6C6-A96D-A644-838D-221009461BA5}" type="presParOf" srcId="{4554B1EE-EEF7-1E42-A5EC-2C9E8B5F444E}" destId="{32DE3D6C-BB07-B94B-985C-7010256486FA}" srcOrd="3" destOrd="0" presId="urn:microsoft.com/office/officeart/2005/8/layout/gear1"/>
    <dgm:cxn modelId="{DF7A93A8-05BC-BF41-AE81-D1795062E562}" type="presParOf" srcId="{4554B1EE-EEF7-1E42-A5EC-2C9E8B5F444E}" destId="{5A524937-EC15-AD47-9B05-BC74CB1B5425}" srcOrd="4" destOrd="0" presId="urn:microsoft.com/office/officeart/2005/8/layout/gear1"/>
    <dgm:cxn modelId="{2D464379-F43F-3B40-A063-4467FBEFC10D}" type="presParOf" srcId="{4554B1EE-EEF7-1E42-A5EC-2C9E8B5F444E}" destId="{29CEFCD7-3FD7-AE4C-B93A-2F78ED411A75}" srcOrd="5" destOrd="0" presId="urn:microsoft.com/office/officeart/2005/8/layout/gear1"/>
    <dgm:cxn modelId="{4CC079C5-1E44-D845-8BF9-91CED0D78150}" type="presParOf" srcId="{4554B1EE-EEF7-1E42-A5EC-2C9E8B5F444E}" destId="{470E7987-13BA-D54A-B4FD-8512EE802925}" srcOrd="6" destOrd="0" presId="urn:microsoft.com/office/officeart/2005/8/layout/gear1"/>
    <dgm:cxn modelId="{9EAC1A7A-71AE-8F47-A6C3-E1437BF00890}" type="presParOf" srcId="{4554B1EE-EEF7-1E42-A5EC-2C9E8B5F444E}" destId="{DB59C843-BC2F-D241-9871-5413DDD69413}" srcOrd="7" destOrd="0" presId="urn:microsoft.com/office/officeart/2005/8/layout/gear1"/>
    <dgm:cxn modelId="{206FC59C-8FF4-A446-9D1C-6A62546F2E9B}" type="presParOf" srcId="{4554B1EE-EEF7-1E42-A5EC-2C9E8B5F444E}" destId="{776C7986-9E76-B844-96F8-AED456AE9DB8}" srcOrd="8" destOrd="0" presId="urn:microsoft.com/office/officeart/2005/8/layout/gear1"/>
    <dgm:cxn modelId="{CAFC8DCF-CE76-464D-95D5-B4DD3ED3A7AE}" type="presParOf" srcId="{4554B1EE-EEF7-1E42-A5EC-2C9E8B5F444E}" destId="{0DD6A894-AEC9-254F-AB59-F417DD1D0174}" srcOrd="9" destOrd="0" presId="urn:microsoft.com/office/officeart/2005/8/layout/gear1"/>
    <dgm:cxn modelId="{61DEC613-E510-3842-94AE-FFD8025F2209}" type="presParOf" srcId="{4554B1EE-EEF7-1E42-A5EC-2C9E8B5F444E}" destId="{27B9522A-4A9E-4043-9618-BCCE72E9F4A2}" srcOrd="10" destOrd="0" presId="urn:microsoft.com/office/officeart/2005/8/layout/gear1"/>
    <dgm:cxn modelId="{0BB8CF62-57BE-FD4F-AC84-849A3321359D}" type="presParOf" srcId="{4554B1EE-EEF7-1E42-A5EC-2C9E8B5F444E}" destId="{514315C5-0B59-D048-8554-18ECB28C9ABF}" srcOrd="11" destOrd="0" presId="urn:microsoft.com/office/officeart/2005/8/layout/gear1"/>
    <dgm:cxn modelId="{18B540E1-7770-E943-85E5-327B284106A6}" type="presParOf" srcId="{4554B1EE-EEF7-1E42-A5EC-2C9E8B5F444E}" destId="{CD77DAA8-84F8-2B4A-B552-1629426839A5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5F07668-19B6-7647-B133-E2C505670277}" type="doc">
      <dgm:prSet loTypeId="urn:microsoft.com/office/officeart/2005/8/layout/gear1" loCatId="" qsTypeId="urn:microsoft.com/office/officeart/2005/8/quickstyle/simple1" qsCatId="simple" csTypeId="urn:microsoft.com/office/officeart/2005/8/colors/accent2_3" csCatId="accent2" phldr="1"/>
      <dgm:spPr/>
    </dgm:pt>
    <dgm:pt modelId="{5574A22C-5D4E-F34B-AADA-13CECE9F662E}">
      <dgm:prSet phldrT="[Text]"/>
      <dgm:spPr/>
      <dgm:t>
        <a:bodyPr/>
        <a:lstStyle/>
        <a:p>
          <a:r>
            <a:rPr lang="de-DE"/>
            <a:t> </a:t>
          </a:r>
        </a:p>
      </dgm:t>
    </dgm:pt>
    <dgm:pt modelId="{FA34E0E6-EBC6-F740-B13B-0E5ECBD15264}" type="parTrans" cxnId="{5EA3DEBB-3842-DD49-8E72-212796C5CE3A}">
      <dgm:prSet/>
      <dgm:spPr/>
      <dgm:t>
        <a:bodyPr/>
        <a:lstStyle/>
        <a:p>
          <a:endParaRPr lang="de-DE"/>
        </a:p>
      </dgm:t>
    </dgm:pt>
    <dgm:pt modelId="{5875BC90-69B7-B244-9CFF-622F9CB68B34}" type="sibTrans" cxnId="{5EA3DEBB-3842-DD49-8E72-212796C5CE3A}">
      <dgm:prSet/>
      <dgm:spPr/>
      <dgm:t>
        <a:bodyPr/>
        <a:lstStyle/>
        <a:p>
          <a:endParaRPr lang="de-DE"/>
        </a:p>
      </dgm:t>
    </dgm:pt>
    <dgm:pt modelId="{6BF7A79C-FB3D-9B46-8FC7-9417CB28412E}">
      <dgm:prSet phldrT="[Text]"/>
      <dgm:spPr/>
      <dgm:t>
        <a:bodyPr/>
        <a:lstStyle/>
        <a:p>
          <a:r>
            <a:rPr lang="de-DE"/>
            <a:t> </a:t>
          </a:r>
        </a:p>
      </dgm:t>
    </dgm:pt>
    <dgm:pt modelId="{DD537007-833D-E649-94E8-29C6B77CC272}" type="parTrans" cxnId="{43F334DC-E5AB-5641-A337-4A197C298E95}">
      <dgm:prSet/>
      <dgm:spPr/>
      <dgm:t>
        <a:bodyPr/>
        <a:lstStyle/>
        <a:p>
          <a:endParaRPr lang="de-DE"/>
        </a:p>
      </dgm:t>
    </dgm:pt>
    <dgm:pt modelId="{F1000B94-A021-1D48-A8E4-ED7EE4411FBB}" type="sibTrans" cxnId="{43F334DC-E5AB-5641-A337-4A197C298E95}">
      <dgm:prSet/>
      <dgm:spPr/>
      <dgm:t>
        <a:bodyPr/>
        <a:lstStyle/>
        <a:p>
          <a:endParaRPr lang="de-DE"/>
        </a:p>
      </dgm:t>
    </dgm:pt>
    <dgm:pt modelId="{0AA1131F-3BDD-904C-8FFE-6733C30B100F}">
      <dgm:prSet phldrT="[Text]"/>
      <dgm:spPr/>
      <dgm:t>
        <a:bodyPr/>
        <a:lstStyle/>
        <a:p>
          <a:r>
            <a:rPr lang="de-DE"/>
            <a:t> </a:t>
          </a:r>
        </a:p>
      </dgm:t>
    </dgm:pt>
    <dgm:pt modelId="{19BCFA54-2FEC-2A40-BE9E-FC445F35761B}" type="parTrans" cxnId="{F6754E09-524E-3D45-AC29-5BAE473F624F}">
      <dgm:prSet/>
      <dgm:spPr/>
      <dgm:t>
        <a:bodyPr/>
        <a:lstStyle/>
        <a:p>
          <a:endParaRPr lang="de-DE"/>
        </a:p>
      </dgm:t>
    </dgm:pt>
    <dgm:pt modelId="{4E3E8305-84A2-AF4A-955F-C2087B9FB2D4}" type="sibTrans" cxnId="{F6754E09-524E-3D45-AC29-5BAE473F624F}">
      <dgm:prSet/>
      <dgm:spPr/>
      <dgm:t>
        <a:bodyPr/>
        <a:lstStyle/>
        <a:p>
          <a:endParaRPr lang="de-DE"/>
        </a:p>
      </dgm:t>
    </dgm:pt>
    <dgm:pt modelId="{4554B1EE-EEF7-1E42-A5EC-2C9E8B5F444E}" type="pres">
      <dgm:prSet presAssocID="{B5F07668-19B6-7647-B133-E2C505670277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06605877-3454-FF49-B70C-F2C3822E04EE}" type="pres">
      <dgm:prSet presAssocID="{5574A22C-5D4E-F34B-AADA-13CECE9F662E}" presName="gear1" presStyleLbl="node1" presStyleIdx="0" presStyleCnt="3">
        <dgm:presLayoutVars>
          <dgm:chMax val="1"/>
          <dgm:bulletEnabled val="1"/>
        </dgm:presLayoutVars>
      </dgm:prSet>
      <dgm:spPr/>
    </dgm:pt>
    <dgm:pt modelId="{77DD578F-3D38-5442-BD11-68C6E8561F28}" type="pres">
      <dgm:prSet presAssocID="{5574A22C-5D4E-F34B-AADA-13CECE9F662E}" presName="gear1srcNode" presStyleLbl="node1" presStyleIdx="0" presStyleCnt="3"/>
      <dgm:spPr/>
    </dgm:pt>
    <dgm:pt modelId="{6815D44A-CCA0-AF42-9F3E-2C9D0FA29FEF}" type="pres">
      <dgm:prSet presAssocID="{5574A22C-5D4E-F34B-AADA-13CECE9F662E}" presName="gear1dstNode" presStyleLbl="node1" presStyleIdx="0" presStyleCnt="3"/>
      <dgm:spPr/>
    </dgm:pt>
    <dgm:pt modelId="{32DE3D6C-BB07-B94B-985C-7010256486FA}" type="pres">
      <dgm:prSet presAssocID="{6BF7A79C-FB3D-9B46-8FC7-9417CB28412E}" presName="gear2" presStyleLbl="node1" presStyleIdx="1" presStyleCnt="3">
        <dgm:presLayoutVars>
          <dgm:chMax val="1"/>
          <dgm:bulletEnabled val="1"/>
        </dgm:presLayoutVars>
      </dgm:prSet>
      <dgm:spPr/>
    </dgm:pt>
    <dgm:pt modelId="{5A524937-EC15-AD47-9B05-BC74CB1B5425}" type="pres">
      <dgm:prSet presAssocID="{6BF7A79C-FB3D-9B46-8FC7-9417CB28412E}" presName="gear2srcNode" presStyleLbl="node1" presStyleIdx="1" presStyleCnt="3"/>
      <dgm:spPr/>
    </dgm:pt>
    <dgm:pt modelId="{29CEFCD7-3FD7-AE4C-B93A-2F78ED411A75}" type="pres">
      <dgm:prSet presAssocID="{6BF7A79C-FB3D-9B46-8FC7-9417CB28412E}" presName="gear2dstNode" presStyleLbl="node1" presStyleIdx="1" presStyleCnt="3"/>
      <dgm:spPr/>
    </dgm:pt>
    <dgm:pt modelId="{470E7987-13BA-D54A-B4FD-8512EE802925}" type="pres">
      <dgm:prSet presAssocID="{0AA1131F-3BDD-904C-8FFE-6733C30B100F}" presName="gear3" presStyleLbl="node1" presStyleIdx="2" presStyleCnt="3"/>
      <dgm:spPr/>
    </dgm:pt>
    <dgm:pt modelId="{DB59C843-BC2F-D241-9871-5413DDD69413}" type="pres">
      <dgm:prSet presAssocID="{0AA1131F-3BDD-904C-8FFE-6733C30B100F}" presName="gear3tx" presStyleLbl="node1" presStyleIdx="2" presStyleCnt="3">
        <dgm:presLayoutVars>
          <dgm:chMax val="1"/>
          <dgm:bulletEnabled val="1"/>
        </dgm:presLayoutVars>
      </dgm:prSet>
      <dgm:spPr/>
    </dgm:pt>
    <dgm:pt modelId="{776C7986-9E76-B844-96F8-AED456AE9DB8}" type="pres">
      <dgm:prSet presAssocID="{0AA1131F-3BDD-904C-8FFE-6733C30B100F}" presName="gear3srcNode" presStyleLbl="node1" presStyleIdx="2" presStyleCnt="3"/>
      <dgm:spPr/>
    </dgm:pt>
    <dgm:pt modelId="{0DD6A894-AEC9-254F-AB59-F417DD1D0174}" type="pres">
      <dgm:prSet presAssocID="{0AA1131F-3BDD-904C-8FFE-6733C30B100F}" presName="gear3dstNode" presStyleLbl="node1" presStyleIdx="2" presStyleCnt="3"/>
      <dgm:spPr/>
    </dgm:pt>
    <dgm:pt modelId="{27B9522A-4A9E-4043-9618-BCCE72E9F4A2}" type="pres">
      <dgm:prSet presAssocID="{5875BC90-69B7-B244-9CFF-622F9CB68B34}" presName="connector1" presStyleLbl="sibTrans2D1" presStyleIdx="0" presStyleCnt="3"/>
      <dgm:spPr/>
    </dgm:pt>
    <dgm:pt modelId="{514315C5-0B59-D048-8554-18ECB28C9ABF}" type="pres">
      <dgm:prSet presAssocID="{F1000B94-A021-1D48-A8E4-ED7EE4411FBB}" presName="connector2" presStyleLbl="sibTrans2D1" presStyleIdx="1" presStyleCnt="3"/>
      <dgm:spPr/>
    </dgm:pt>
    <dgm:pt modelId="{CD77DAA8-84F8-2B4A-B552-1629426839A5}" type="pres">
      <dgm:prSet presAssocID="{4E3E8305-84A2-AF4A-955F-C2087B9FB2D4}" presName="connector3" presStyleLbl="sibTrans2D1" presStyleIdx="2" presStyleCnt="3"/>
      <dgm:spPr/>
    </dgm:pt>
  </dgm:ptLst>
  <dgm:cxnLst>
    <dgm:cxn modelId="{0349C907-2B40-5649-8D03-BCECCDC421D9}" type="presOf" srcId="{5574A22C-5D4E-F34B-AADA-13CECE9F662E}" destId="{77DD578F-3D38-5442-BD11-68C6E8561F28}" srcOrd="1" destOrd="0" presId="urn:microsoft.com/office/officeart/2005/8/layout/gear1"/>
    <dgm:cxn modelId="{F6754E09-524E-3D45-AC29-5BAE473F624F}" srcId="{B5F07668-19B6-7647-B133-E2C505670277}" destId="{0AA1131F-3BDD-904C-8FFE-6733C30B100F}" srcOrd="2" destOrd="0" parTransId="{19BCFA54-2FEC-2A40-BE9E-FC445F35761B}" sibTransId="{4E3E8305-84A2-AF4A-955F-C2087B9FB2D4}"/>
    <dgm:cxn modelId="{DCF7520A-0EF9-704B-8987-2F447DBA50A4}" type="presOf" srcId="{B5F07668-19B6-7647-B133-E2C505670277}" destId="{4554B1EE-EEF7-1E42-A5EC-2C9E8B5F444E}" srcOrd="0" destOrd="0" presId="urn:microsoft.com/office/officeart/2005/8/layout/gear1"/>
    <dgm:cxn modelId="{0641A12E-6787-7B4E-894C-3043D3BAE4D0}" type="presOf" srcId="{5574A22C-5D4E-F34B-AADA-13CECE9F662E}" destId="{6815D44A-CCA0-AF42-9F3E-2C9D0FA29FEF}" srcOrd="2" destOrd="0" presId="urn:microsoft.com/office/officeart/2005/8/layout/gear1"/>
    <dgm:cxn modelId="{3C342F41-065F-ED49-B6E4-C612914E91C4}" type="presOf" srcId="{5875BC90-69B7-B244-9CFF-622F9CB68B34}" destId="{27B9522A-4A9E-4043-9618-BCCE72E9F4A2}" srcOrd="0" destOrd="0" presId="urn:microsoft.com/office/officeart/2005/8/layout/gear1"/>
    <dgm:cxn modelId="{6B030B45-EFEE-5C42-B19F-439CD6E1C5C7}" type="presOf" srcId="{0AA1131F-3BDD-904C-8FFE-6733C30B100F}" destId="{776C7986-9E76-B844-96F8-AED456AE9DB8}" srcOrd="2" destOrd="0" presId="urn:microsoft.com/office/officeart/2005/8/layout/gear1"/>
    <dgm:cxn modelId="{60B65E45-EE3B-F347-A662-732C807B513C}" type="presOf" srcId="{0AA1131F-3BDD-904C-8FFE-6733C30B100F}" destId="{470E7987-13BA-D54A-B4FD-8512EE802925}" srcOrd="0" destOrd="0" presId="urn:microsoft.com/office/officeart/2005/8/layout/gear1"/>
    <dgm:cxn modelId="{AE775267-0C5F-3D41-B104-7DEA4AE5342A}" type="presOf" srcId="{F1000B94-A021-1D48-A8E4-ED7EE4411FBB}" destId="{514315C5-0B59-D048-8554-18ECB28C9ABF}" srcOrd="0" destOrd="0" presId="urn:microsoft.com/office/officeart/2005/8/layout/gear1"/>
    <dgm:cxn modelId="{062AC187-3433-A74A-AE34-1822CCB0E079}" type="presOf" srcId="{6BF7A79C-FB3D-9B46-8FC7-9417CB28412E}" destId="{29CEFCD7-3FD7-AE4C-B93A-2F78ED411A75}" srcOrd="2" destOrd="0" presId="urn:microsoft.com/office/officeart/2005/8/layout/gear1"/>
    <dgm:cxn modelId="{99A31F8A-3D2A-A341-97EE-F811978A3200}" type="presOf" srcId="{5574A22C-5D4E-F34B-AADA-13CECE9F662E}" destId="{06605877-3454-FF49-B70C-F2C3822E04EE}" srcOrd="0" destOrd="0" presId="urn:microsoft.com/office/officeart/2005/8/layout/gear1"/>
    <dgm:cxn modelId="{B57BC590-1C43-CF45-B428-6AC4AE5C3074}" type="presOf" srcId="{6BF7A79C-FB3D-9B46-8FC7-9417CB28412E}" destId="{32DE3D6C-BB07-B94B-985C-7010256486FA}" srcOrd="0" destOrd="0" presId="urn:microsoft.com/office/officeart/2005/8/layout/gear1"/>
    <dgm:cxn modelId="{ED72F691-219F-5847-B780-19F737E9B2D3}" type="presOf" srcId="{6BF7A79C-FB3D-9B46-8FC7-9417CB28412E}" destId="{5A524937-EC15-AD47-9B05-BC74CB1B5425}" srcOrd="1" destOrd="0" presId="urn:microsoft.com/office/officeart/2005/8/layout/gear1"/>
    <dgm:cxn modelId="{1B11CCAF-7D12-4147-B2B1-708CA8C28B82}" type="presOf" srcId="{0AA1131F-3BDD-904C-8FFE-6733C30B100F}" destId="{DB59C843-BC2F-D241-9871-5413DDD69413}" srcOrd="1" destOrd="0" presId="urn:microsoft.com/office/officeart/2005/8/layout/gear1"/>
    <dgm:cxn modelId="{5EA3DEBB-3842-DD49-8E72-212796C5CE3A}" srcId="{B5F07668-19B6-7647-B133-E2C505670277}" destId="{5574A22C-5D4E-F34B-AADA-13CECE9F662E}" srcOrd="0" destOrd="0" parTransId="{FA34E0E6-EBC6-F740-B13B-0E5ECBD15264}" sibTransId="{5875BC90-69B7-B244-9CFF-622F9CB68B34}"/>
    <dgm:cxn modelId="{C89F43BF-594D-4740-B1DC-3EA38FD878C0}" type="presOf" srcId="{0AA1131F-3BDD-904C-8FFE-6733C30B100F}" destId="{0DD6A894-AEC9-254F-AB59-F417DD1D0174}" srcOrd="3" destOrd="0" presId="urn:microsoft.com/office/officeart/2005/8/layout/gear1"/>
    <dgm:cxn modelId="{43F334DC-E5AB-5641-A337-4A197C298E95}" srcId="{B5F07668-19B6-7647-B133-E2C505670277}" destId="{6BF7A79C-FB3D-9B46-8FC7-9417CB28412E}" srcOrd="1" destOrd="0" parTransId="{DD537007-833D-E649-94E8-29C6B77CC272}" sibTransId="{F1000B94-A021-1D48-A8E4-ED7EE4411FBB}"/>
    <dgm:cxn modelId="{9DD88DE4-576A-4649-AE9C-334D098B0FBC}" type="presOf" srcId="{4E3E8305-84A2-AF4A-955F-C2087B9FB2D4}" destId="{CD77DAA8-84F8-2B4A-B552-1629426839A5}" srcOrd="0" destOrd="0" presId="urn:microsoft.com/office/officeart/2005/8/layout/gear1"/>
    <dgm:cxn modelId="{182C68A1-B77D-7649-9B3C-1351733E1C09}" type="presParOf" srcId="{4554B1EE-EEF7-1E42-A5EC-2C9E8B5F444E}" destId="{06605877-3454-FF49-B70C-F2C3822E04EE}" srcOrd="0" destOrd="0" presId="urn:microsoft.com/office/officeart/2005/8/layout/gear1"/>
    <dgm:cxn modelId="{04AC353F-E747-6F4F-80B8-23356156A631}" type="presParOf" srcId="{4554B1EE-EEF7-1E42-A5EC-2C9E8B5F444E}" destId="{77DD578F-3D38-5442-BD11-68C6E8561F28}" srcOrd="1" destOrd="0" presId="urn:microsoft.com/office/officeart/2005/8/layout/gear1"/>
    <dgm:cxn modelId="{81DF9C97-62AC-F54C-926D-47798B1A5F66}" type="presParOf" srcId="{4554B1EE-EEF7-1E42-A5EC-2C9E8B5F444E}" destId="{6815D44A-CCA0-AF42-9F3E-2C9D0FA29FEF}" srcOrd="2" destOrd="0" presId="urn:microsoft.com/office/officeart/2005/8/layout/gear1"/>
    <dgm:cxn modelId="{BEACB6C6-A96D-A644-838D-221009461BA5}" type="presParOf" srcId="{4554B1EE-EEF7-1E42-A5EC-2C9E8B5F444E}" destId="{32DE3D6C-BB07-B94B-985C-7010256486FA}" srcOrd="3" destOrd="0" presId="urn:microsoft.com/office/officeart/2005/8/layout/gear1"/>
    <dgm:cxn modelId="{DF7A93A8-05BC-BF41-AE81-D1795062E562}" type="presParOf" srcId="{4554B1EE-EEF7-1E42-A5EC-2C9E8B5F444E}" destId="{5A524937-EC15-AD47-9B05-BC74CB1B5425}" srcOrd="4" destOrd="0" presId="urn:microsoft.com/office/officeart/2005/8/layout/gear1"/>
    <dgm:cxn modelId="{2D464379-F43F-3B40-A063-4467FBEFC10D}" type="presParOf" srcId="{4554B1EE-EEF7-1E42-A5EC-2C9E8B5F444E}" destId="{29CEFCD7-3FD7-AE4C-B93A-2F78ED411A75}" srcOrd="5" destOrd="0" presId="urn:microsoft.com/office/officeart/2005/8/layout/gear1"/>
    <dgm:cxn modelId="{4CC079C5-1E44-D845-8BF9-91CED0D78150}" type="presParOf" srcId="{4554B1EE-EEF7-1E42-A5EC-2C9E8B5F444E}" destId="{470E7987-13BA-D54A-B4FD-8512EE802925}" srcOrd="6" destOrd="0" presId="urn:microsoft.com/office/officeart/2005/8/layout/gear1"/>
    <dgm:cxn modelId="{9EAC1A7A-71AE-8F47-A6C3-E1437BF00890}" type="presParOf" srcId="{4554B1EE-EEF7-1E42-A5EC-2C9E8B5F444E}" destId="{DB59C843-BC2F-D241-9871-5413DDD69413}" srcOrd="7" destOrd="0" presId="urn:microsoft.com/office/officeart/2005/8/layout/gear1"/>
    <dgm:cxn modelId="{206FC59C-8FF4-A446-9D1C-6A62546F2E9B}" type="presParOf" srcId="{4554B1EE-EEF7-1E42-A5EC-2C9E8B5F444E}" destId="{776C7986-9E76-B844-96F8-AED456AE9DB8}" srcOrd="8" destOrd="0" presId="urn:microsoft.com/office/officeart/2005/8/layout/gear1"/>
    <dgm:cxn modelId="{CAFC8DCF-CE76-464D-95D5-B4DD3ED3A7AE}" type="presParOf" srcId="{4554B1EE-EEF7-1E42-A5EC-2C9E8B5F444E}" destId="{0DD6A894-AEC9-254F-AB59-F417DD1D0174}" srcOrd="9" destOrd="0" presId="urn:microsoft.com/office/officeart/2005/8/layout/gear1"/>
    <dgm:cxn modelId="{61DEC613-E510-3842-94AE-FFD8025F2209}" type="presParOf" srcId="{4554B1EE-EEF7-1E42-A5EC-2C9E8B5F444E}" destId="{27B9522A-4A9E-4043-9618-BCCE72E9F4A2}" srcOrd="10" destOrd="0" presId="urn:microsoft.com/office/officeart/2005/8/layout/gear1"/>
    <dgm:cxn modelId="{0BB8CF62-57BE-FD4F-AC84-849A3321359D}" type="presParOf" srcId="{4554B1EE-EEF7-1E42-A5EC-2C9E8B5F444E}" destId="{514315C5-0B59-D048-8554-18ECB28C9ABF}" srcOrd="11" destOrd="0" presId="urn:microsoft.com/office/officeart/2005/8/layout/gear1"/>
    <dgm:cxn modelId="{18B540E1-7770-E943-85E5-327B284106A6}" type="presParOf" srcId="{4554B1EE-EEF7-1E42-A5EC-2C9E8B5F444E}" destId="{CD77DAA8-84F8-2B4A-B552-1629426839A5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5F07668-19B6-7647-B133-E2C505670277}" type="doc">
      <dgm:prSet loTypeId="urn:microsoft.com/office/officeart/2005/8/layout/gear1" loCatId="" qsTypeId="urn:microsoft.com/office/officeart/2005/8/quickstyle/simple1" qsCatId="simple" csTypeId="urn:microsoft.com/office/officeart/2005/8/colors/accent2_3" csCatId="accent2" phldr="1"/>
      <dgm:spPr/>
    </dgm:pt>
    <dgm:pt modelId="{5574A22C-5D4E-F34B-AADA-13CECE9F662E}">
      <dgm:prSet phldrT="[Text]"/>
      <dgm:spPr/>
      <dgm:t>
        <a:bodyPr/>
        <a:lstStyle/>
        <a:p>
          <a:r>
            <a:rPr lang="de-DE"/>
            <a:t> </a:t>
          </a:r>
        </a:p>
      </dgm:t>
    </dgm:pt>
    <dgm:pt modelId="{FA34E0E6-EBC6-F740-B13B-0E5ECBD15264}" type="parTrans" cxnId="{5EA3DEBB-3842-DD49-8E72-212796C5CE3A}">
      <dgm:prSet/>
      <dgm:spPr/>
      <dgm:t>
        <a:bodyPr/>
        <a:lstStyle/>
        <a:p>
          <a:endParaRPr lang="de-DE"/>
        </a:p>
      </dgm:t>
    </dgm:pt>
    <dgm:pt modelId="{5875BC90-69B7-B244-9CFF-622F9CB68B34}" type="sibTrans" cxnId="{5EA3DEBB-3842-DD49-8E72-212796C5CE3A}">
      <dgm:prSet/>
      <dgm:spPr/>
      <dgm:t>
        <a:bodyPr/>
        <a:lstStyle/>
        <a:p>
          <a:endParaRPr lang="de-DE"/>
        </a:p>
      </dgm:t>
    </dgm:pt>
    <dgm:pt modelId="{6BF7A79C-FB3D-9B46-8FC7-9417CB28412E}">
      <dgm:prSet phldrT="[Text]"/>
      <dgm:spPr/>
      <dgm:t>
        <a:bodyPr/>
        <a:lstStyle/>
        <a:p>
          <a:r>
            <a:rPr lang="de-DE"/>
            <a:t> </a:t>
          </a:r>
        </a:p>
      </dgm:t>
    </dgm:pt>
    <dgm:pt modelId="{DD537007-833D-E649-94E8-29C6B77CC272}" type="parTrans" cxnId="{43F334DC-E5AB-5641-A337-4A197C298E95}">
      <dgm:prSet/>
      <dgm:spPr/>
      <dgm:t>
        <a:bodyPr/>
        <a:lstStyle/>
        <a:p>
          <a:endParaRPr lang="de-DE"/>
        </a:p>
      </dgm:t>
    </dgm:pt>
    <dgm:pt modelId="{F1000B94-A021-1D48-A8E4-ED7EE4411FBB}" type="sibTrans" cxnId="{43F334DC-E5AB-5641-A337-4A197C298E95}">
      <dgm:prSet/>
      <dgm:spPr/>
      <dgm:t>
        <a:bodyPr/>
        <a:lstStyle/>
        <a:p>
          <a:endParaRPr lang="de-DE"/>
        </a:p>
      </dgm:t>
    </dgm:pt>
    <dgm:pt modelId="{0AA1131F-3BDD-904C-8FFE-6733C30B100F}">
      <dgm:prSet phldrT="[Text]"/>
      <dgm:spPr/>
      <dgm:t>
        <a:bodyPr/>
        <a:lstStyle/>
        <a:p>
          <a:r>
            <a:rPr lang="de-DE"/>
            <a:t> </a:t>
          </a:r>
        </a:p>
      </dgm:t>
    </dgm:pt>
    <dgm:pt modelId="{19BCFA54-2FEC-2A40-BE9E-FC445F35761B}" type="parTrans" cxnId="{F6754E09-524E-3D45-AC29-5BAE473F624F}">
      <dgm:prSet/>
      <dgm:spPr/>
      <dgm:t>
        <a:bodyPr/>
        <a:lstStyle/>
        <a:p>
          <a:endParaRPr lang="de-DE"/>
        </a:p>
      </dgm:t>
    </dgm:pt>
    <dgm:pt modelId="{4E3E8305-84A2-AF4A-955F-C2087B9FB2D4}" type="sibTrans" cxnId="{F6754E09-524E-3D45-AC29-5BAE473F624F}">
      <dgm:prSet/>
      <dgm:spPr/>
      <dgm:t>
        <a:bodyPr/>
        <a:lstStyle/>
        <a:p>
          <a:endParaRPr lang="de-DE"/>
        </a:p>
      </dgm:t>
    </dgm:pt>
    <dgm:pt modelId="{4554B1EE-EEF7-1E42-A5EC-2C9E8B5F444E}" type="pres">
      <dgm:prSet presAssocID="{B5F07668-19B6-7647-B133-E2C505670277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06605877-3454-FF49-B70C-F2C3822E04EE}" type="pres">
      <dgm:prSet presAssocID="{5574A22C-5D4E-F34B-AADA-13CECE9F662E}" presName="gear1" presStyleLbl="node1" presStyleIdx="0" presStyleCnt="3">
        <dgm:presLayoutVars>
          <dgm:chMax val="1"/>
          <dgm:bulletEnabled val="1"/>
        </dgm:presLayoutVars>
      </dgm:prSet>
      <dgm:spPr/>
    </dgm:pt>
    <dgm:pt modelId="{77DD578F-3D38-5442-BD11-68C6E8561F28}" type="pres">
      <dgm:prSet presAssocID="{5574A22C-5D4E-F34B-AADA-13CECE9F662E}" presName="gear1srcNode" presStyleLbl="node1" presStyleIdx="0" presStyleCnt="3"/>
      <dgm:spPr/>
    </dgm:pt>
    <dgm:pt modelId="{6815D44A-CCA0-AF42-9F3E-2C9D0FA29FEF}" type="pres">
      <dgm:prSet presAssocID="{5574A22C-5D4E-F34B-AADA-13CECE9F662E}" presName="gear1dstNode" presStyleLbl="node1" presStyleIdx="0" presStyleCnt="3"/>
      <dgm:spPr/>
    </dgm:pt>
    <dgm:pt modelId="{32DE3D6C-BB07-B94B-985C-7010256486FA}" type="pres">
      <dgm:prSet presAssocID="{6BF7A79C-FB3D-9B46-8FC7-9417CB28412E}" presName="gear2" presStyleLbl="node1" presStyleIdx="1" presStyleCnt="3">
        <dgm:presLayoutVars>
          <dgm:chMax val="1"/>
          <dgm:bulletEnabled val="1"/>
        </dgm:presLayoutVars>
      </dgm:prSet>
      <dgm:spPr/>
    </dgm:pt>
    <dgm:pt modelId="{5A524937-EC15-AD47-9B05-BC74CB1B5425}" type="pres">
      <dgm:prSet presAssocID="{6BF7A79C-FB3D-9B46-8FC7-9417CB28412E}" presName="gear2srcNode" presStyleLbl="node1" presStyleIdx="1" presStyleCnt="3"/>
      <dgm:spPr/>
    </dgm:pt>
    <dgm:pt modelId="{29CEFCD7-3FD7-AE4C-B93A-2F78ED411A75}" type="pres">
      <dgm:prSet presAssocID="{6BF7A79C-FB3D-9B46-8FC7-9417CB28412E}" presName="gear2dstNode" presStyleLbl="node1" presStyleIdx="1" presStyleCnt="3"/>
      <dgm:spPr/>
    </dgm:pt>
    <dgm:pt modelId="{470E7987-13BA-D54A-B4FD-8512EE802925}" type="pres">
      <dgm:prSet presAssocID="{0AA1131F-3BDD-904C-8FFE-6733C30B100F}" presName="gear3" presStyleLbl="node1" presStyleIdx="2" presStyleCnt="3"/>
      <dgm:spPr/>
    </dgm:pt>
    <dgm:pt modelId="{DB59C843-BC2F-D241-9871-5413DDD69413}" type="pres">
      <dgm:prSet presAssocID="{0AA1131F-3BDD-904C-8FFE-6733C30B100F}" presName="gear3tx" presStyleLbl="node1" presStyleIdx="2" presStyleCnt="3">
        <dgm:presLayoutVars>
          <dgm:chMax val="1"/>
          <dgm:bulletEnabled val="1"/>
        </dgm:presLayoutVars>
      </dgm:prSet>
      <dgm:spPr/>
    </dgm:pt>
    <dgm:pt modelId="{776C7986-9E76-B844-96F8-AED456AE9DB8}" type="pres">
      <dgm:prSet presAssocID="{0AA1131F-3BDD-904C-8FFE-6733C30B100F}" presName="gear3srcNode" presStyleLbl="node1" presStyleIdx="2" presStyleCnt="3"/>
      <dgm:spPr/>
    </dgm:pt>
    <dgm:pt modelId="{0DD6A894-AEC9-254F-AB59-F417DD1D0174}" type="pres">
      <dgm:prSet presAssocID="{0AA1131F-3BDD-904C-8FFE-6733C30B100F}" presName="gear3dstNode" presStyleLbl="node1" presStyleIdx="2" presStyleCnt="3"/>
      <dgm:spPr/>
    </dgm:pt>
    <dgm:pt modelId="{27B9522A-4A9E-4043-9618-BCCE72E9F4A2}" type="pres">
      <dgm:prSet presAssocID="{5875BC90-69B7-B244-9CFF-622F9CB68B34}" presName="connector1" presStyleLbl="sibTrans2D1" presStyleIdx="0" presStyleCnt="3"/>
      <dgm:spPr/>
    </dgm:pt>
    <dgm:pt modelId="{514315C5-0B59-D048-8554-18ECB28C9ABF}" type="pres">
      <dgm:prSet presAssocID="{F1000B94-A021-1D48-A8E4-ED7EE4411FBB}" presName="connector2" presStyleLbl="sibTrans2D1" presStyleIdx="1" presStyleCnt="3"/>
      <dgm:spPr/>
    </dgm:pt>
    <dgm:pt modelId="{CD77DAA8-84F8-2B4A-B552-1629426839A5}" type="pres">
      <dgm:prSet presAssocID="{4E3E8305-84A2-AF4A-955F-C2087B9FB2D4}" presName="connector3" presStyleLbl="sibTrans2D1" presStyleIdx="2" presStyleCnt="3"/>
      <dgm:spPr/>
    </dgm:pt>
  </dgm:ptLst>
  <dgm:cxnLst>
    <dgm:cxn modelId="{0349C907-2B40-5649-8D03-BCECCDC421D9}" type="presOf" srcId="{5574A22C-5D4E-F34B-AADA-13CECE9F662E}" destId="{77DD578F-3D38-5442-BD11-68C6E8561F28}" srcOrd="1" destOrd="0" presId="urn:microsoft.com/office/officeart/2005/8/layout/gear1"/>
    <dgm:cxn modelId="{F6754E09-524E-3D45-AC29-5BAE473F624F}" srcId="{B5F07668-19B6-7647-B133-E2C505670277}" destId="{0AA1131F-3BDD-904C-8FFE-6733C30B100F}" srcOrd="2" destOrd="0" parTransId="{19BCFA54-2FEC-2A40-BE9E-FC445F35761B}" sibTransId="{4E3E8305-84A2-AF4A-955F-C2087B9FB2D4}"/>
    <dgm:cxn modelId="{DCF7520A-0EF9-704B-8987-2F447DBA50A4}" type="presOf" srcId="{B5F07668-19B6-7647-B133-E2C505670277}" destId="{4554B1EE-EEF7-1E42-A5EC-2C9E8B5F444E}" srcOrd="0" destOrd="0" presId="urn:microsoft.com/office/officeart/2005/8/layout/gear1"/>
    <dgm:cxn modelId="{0641A12E-6787-7B4E-894C-3043D3BAE4D0}" type="presOf" srcId="{5574A22C-5D4E-F34B-AADA-13CECE9F662E}" destId="{6815D44A-CCA0-AF42-9F3E-2C9D0FA29FEF}" srcOrd="2" destOrd="0" presId="urn:microsoft.com/office/officeart/2005/8/layout/gear1"/>
    <dgm:cxn modelId="{3C342F41-065F-ED49-B6E4-C612914E91C4}" type="presOf" srcId="{5875BC90-69B7-B244-9CFF-622F9CB68B34}" destId="{27B9522A-4A9E-4043-9618-BCCE72E9F4A2}" srcOrd="0" destOrd="0" presId="urn:microsoft.com/office/officeart/2005/8/layout/gear1"/>
    <dgm:cxn modelId="{6B030B45-EFEE-5C42-B19F-439CD6E1C5C7}" type="presOf" srcId="{0AA1131F-3BDD-904C-8FFE-6733C30B100F}" destId="{776C7986-9E76-B844-96F8-AED456AE9DB8}" srcOrd="2" destOrd="0" presId="urn:microsoft.com/office/officeart/2005/8/layout/gear1"/>
    <dgm:cxn modelId="{60B65E45-EE3B-F347-A662-732C807B513C}" type="presOf" srcId="{0AA1131F-3BDD-904C-8FFE-6733C30B100F}" destId="{470E7987-13BA-D54A-B4FD-8512EE802925}" srcOrd="0" destOrd="0" presId="urn:microsoft.com/office/officeart/2005/8/layout/gear1"/>
    <dgm:cxn modelId="{AE775267-0C5F-3D41-B104-7DEA4AE5342A}" type="presOf" srcId="{F1000B94-A021-1D48-A8E4-ED7EE4411FBB}" destId="{514315C5-0B59-D048-8554-18ECB28C9ABF}" srcOrd="0" destOrd="0" presId="urn:microsoft.com/office/officeart/2005/8/layout/gear1"/>
    <dgm:cxn modelId="{062AC187-3433-A74A-AE34-1822CCB0E079}" type="presOf" srcId="{6BF7A79C-FB3D-9B46-8FC7-9417CB28412E}" destId="{29CEFCD7-3FD7-AE4C-B93A-2F78ED411A75}" srcOrd="2" destOrd="0" presId="urn:microsoft.com/office/officeart/2005/8/layout/gear1"/>
    <dgm:cxn modelId="{99A31F8A-3D2A-A341-97EE-F811978A3200}" type="presOf" srcId="{5574A22C-5D4E-F34B-AADA-13CECE9F662E}" destId="{06605877-3454-FF49-B70C-F2C3822E04EE}" srcOrd="0" destOrd="0" presId="urn:microsoft.com/office/officeart/2005/8/layout/gear1"/>
    <dgm:cxn modelId="{B57BC590-1C43-CF45-B428-6AC4AE5C3074}" type="presOf" srcId="{6BF7A79C-FB3D-9B46-8FC7-9417CB28412E}" destId="{32DE3D6C-BB07-B94B-985C-7010256486FA}" srcOrd="0" destOrd="0" presId="urn:microsoft.com/office/officeart/2005/8/layout/gear1"/>
    <dgm:cxn modelId="{ED72F691-219F-5847-B780-19F737E9B2D3}" type="presOf" srcId="{6BF7A79C-FB3D-9B46-8FC7-9417CB28412E}" destId="{5A524937-EC15-AD47-9B05-BC74CB1B5425}" srcOrd="1" destOrd="0" presId="urn:microsoft.com/office/officeart/2005/8/layout/gear1"/>
    <dgm:cxn modelId="{1B11CCAF-7D12-4147-B2B1-708CA8C28B82}" type="presOf" srcId="{0AA1131F-3BDD-904C-8FFE-6733C30B100F}" destId="{DB59C843-BC2F-D241-9871-5413DDD69413}" srcOrd="1" destOrd="0" presId="urn:microsoft.com/office/officeart/2005/8/layout/gear1"/>
    <dgm:cxn modelId="{5EA3DEBB-3842-DD49-8E72-212796C5CE3A}" srcId="{B5F07668-19B6-7647-B133-E2C505670277}" destId="{5574A22C-5D4E-F34B-AADA-13CECE9F662E}" srcOrd="0" destOrd="0" parTransId="{FA34E0E6-EBC6-F740-B13B-0E5ECBD15264}" sibTransId="{5875BC90-69B7-B244-9CFF-622F9CB68B34}"/>
    <dgm:cxn modelId="{C89F43BF-594D-4740-B1DC-3EA38FD878C0}" type="presOf" srcId="{0AA1131F-3BDD-904C-8FFE-6733C30B100F}" destId="{0DD6A894-AEC9-254F-AB59-F417DD1D0174}" srcOrd="3" destOrd="0" presId="urn:microsoft.com/office/officeart/2005/8/layout/gear1"/>
    <dgm:cxn modelId="{43F334DC-E5AB-5641-A337-4A197C298E95}" srcId="{B5F07668-19B6-7647-B133-E2C505670277}" destId="{6BF7A79C-FB3D-9B46-8FC7-9417CB28412E}" srcOrd="1" destOrd="0" parTransId="{DD537007-833D-E649-94E8-29C6B77CC272}" sibTransId="{F1000B94-A021-1D48-A8E4-ED7EE4411FBB}"/>
    <dgm:cxn modelId="{9DD88DE4-576A-4649-AE9C-334D098B0FBC}" type="presOf" srcId="{4E3E8305-84A2-AF4A-955F-C2087B9FB2D4}" destId="{CD77DAA8-84F8-2B4A-B552-1629426839A5}" srcOrd="0" destOrd="0" presId="urn:microsoft.com/office/officeart/2005/8/layout/gear1"/>
    <dgm:cxn modelId="{182C68A1-B77D-7649-9B3C-1351733E1C09}" type="presParOf" srcId="{4554B1EE-EEF7-1E42-A5EC-2C9E8B5F444E}" destId="{06605877-3454-FF49-B70C-F2C3822E04EE}" srcOrd="0" destOrd="0" presId="urn:microsoft.com/office/officeart/2005/8/layout/gear1"/>
    <dgm:cxn modelId="{04AC353F-E747-6F4F-80B8-23356156A631}" type="presParOf" srcId="{4554B1EE-EEF7-1E42-A5EC-2C9E8B5F444E}" destId="{77DD578F-3D38-5442-BD11-68C6E8561F28}" srcOrd="1" destOrd="0" presId="urn:microsoft.com/office/officeart/2005/8/layout/gear1"/>
    <dgm:cxn modelId="{81DF9C97-62AC-F54C-926D-47798B1A5F66}" type="presParOf" srcId="{4554B1EE-EEF7-1E42-A5EC-2C9E8B5F444E}" destId="{6815D44A-CCA0-AF42-9F3E-2C9D0FA29FEF}" srcOrd="2" destOrd="0" presId="urn:microsoft.com/office/officeart/2005/8/layout/gear1"/>
    <dgm:cxn modelId="{BEACB6C6-A96D-A644-838D-221009461BA5}" type="presParOf" srcId="{4554B1EE-EEF7-1E42-A5EC-2C9E8B5F444E}" destId="{32DE3D6C-BB07-B94B-985C-7010256486FA}" srcOrd="3" destOrd="0" presId="urn:microsoft.com/office/officeart/2005/8/layout/gear1"/>
    <dgm:cxn modelId="{DF7A93A8-05BC-BF41-AE81-D1795062E562}" type="presParOf" srcId="{4554B1EE-EEF7-1E42-A5EC-2C9E8B5F444E}" destId="{5A524937-EC15-AD47-9B05-BC74CB1B5425}" srcOrd="4" destOrd="0" presId="urn:microsoft.com/office/officeart/2005/8/layout/gear1"/>
    <dgm:cxn modelId="{2D464379-F43F-3B40-A063-4467FBEFC10D}" type="presParOf" srcId="{4554B1EE-EEF7-1E42-A5EC-2C9E8B5F444E}" destId="{29CEFCD7-3FD7-AE4C-B93A-2F78ED411A75}" srcOrd="5" destOrd="0" presId="urn:microsoft.com/office/officeart/2005/8/layout/gear1"/>
    <dgm:cxn modelId="{4CC079C5-1E44-D845-8BF9-91CED0D78150}" type="presParOf" srcId="{4554B1EE-EEF7-1E42-A5EC-2C9E8B5F444E}" destId="{470E7987-13BA-D54A-B4FD-8512EE802925}" srcOrd="6" destOrd="0" presId="urn:microsoft.com/office/officeart/2005/8/layout/gear1"/>
    <dgm:cxn modelId="{9EAC1A7A-71AE-8F47-A6C3-E1437BF00890}" type="presParOf" srcId="{4554B1EE-EEF7-1E42-A5EC-2C9E8B5F444E}" destId="{DB59C843-BC2F-D241-9871-5413DDD69413}" srcOrd="7" destOrd="0" presId="urn:microsoft.com/office/officeart/2005/8/layout/gear1"/>
    <dgm:cxn modelId="{206FC59C-8FF4-A446-9D1C-6A62546F2E9B}" type="presParOf" srcId="{4554B1EE-EEF7-1E42-A5EC-2C9E8B5F444E}" destId="{776C7986-9E76-B844-96F8-AED456AE9DB8}" srcOrd="8" destOrd="0" presId="urn:microsoft.com/office/officeart/2005/8/layout/gear1"/>
    <dgm:cxn modelId="{CAFC8DCF-CE76-464D-95D5-B4DD3ED3A7AE}" type="presParOf" srcId="{4554B1EE-EEF7-1E42-A5EC-2C9E8B5F444E}" destId="{0DD6A894-AEC9-254F-AB59-F417DD1D0174}" srcOrd="9" destOrd="0" presId="urn:microsoft.com/office/officeart/2005/8/layout/gear1"/>
    <dgm:cxn modelId="{61DEC613-E510-3842-94AE-FFD8025F2209}" type="presParOf" srcId="{4554B1EE-EEF7-1E42-A5EC-2C9E8B5F444E}" destId="{27B9522A-4A9E-4043-9618-BCCE72E9F4A2}" srcOrd="10" destOrd="0" presId="urn:microsoft.com/office/officeart/2005/8/layout/gear1"/>
    <dgm:cxn modelId="{0BB8CF62-57BE-FD4F-AC84-849A3321359D}" type="presParOf" srcId="{4554B1EE-EEF7-1E42-A5EC-2C9E8B5F444E}" destId="{514315C5-0B59-D048-8554-18ECB28C9ABF}" srcOrd="11" destOrd="0" presId="urn:microsoft.com/office/officeart/2005/8/layout/gear1"/>
    <dgm:cxn modelId="{18B540E1-7770-E943-85E5-327B284106A6}" type="presParOf" srcId="{4554B1EE-EEF7-1E42-A5EC-2C9E8B5F444E}" destId="{CD77DAA8-84F8-2B4A-B552-1629426839A5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6605877-3454-FF49-B70C-F2C3822E04EE}">
      <dsp:nvSpPr>
        <dsp:cNvPr id="0" name=""/>
        <dsp:cNvSpPr/>
      </dsp:nvSpPr>
      <dsp:spPr>
        <a:xfrm>
          <a:off x="491333" y="442414"/>
          <a:ext cx="540728" cy="540728"/>
        </a:xfrm>
        <a:prstGeom prst="gear9">
          <a:avLst/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200" kern="1200"/>
            <a:t> </a:t>
          </a:r>
        </a:p>
      </dsp:txBody>
      <dsp:txXfrm>
        <a:off x="600043" y="569077"/>
        <a:ext cx="323308" cy="277945"/>
      </dsp:txXfrm>
    </dsp:sp>
    <dsp:sp modelId="{32DE3D6C-BB07-B94B-985C-7010256486FA}">
      <dsp:nvSpPr>
        <dsp:cNvPr id="0" name=""/>
        <dsp:cNvSpPr/>
      </dsp:nvSpPr>
      <dsp:spPr>
        <a:xfrm>
          <a:off x="176727" y="314605"/>
          <a:ext cx="393257" cy="393257"/>
        </a:xfrm>
        <a:prstGeom prst="gear6">
          <a:avLst/>
        </a:prstGeom>
        <a:solidFill>
          <a:schemeClr val="accent2">
            <a:shade val="80000"/>
            <a:hueOff val="0"/>
            <a:satOff val="-5541"/>
            <a:lumOff val="1422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200" kern="1200"/>
            <a:t> </a:t>
          </a:r>
        </a:p>
      </dsp:txBody>
      <dsp:txXfrm>
        <a:off x="275731" y="414207"/>
        <a:ext cx="195249" cy="194053"/>
      </dsp:txXfrm>
    </dsp:sp>
    <dsp:sp modelId="{470E7987-13BA-D54A-B4FD-8512EE802925}">
      <dsp:nvSpPr>
        <dsp:cNvPr id="0" name=""/>
        <dsp:cNvSpPr/>
      </dsp:nvSpPr>
      <dsp:spPr>
        <a:xfrm rot="20700000">
          <a:off x="396991" y="43298"/>
          <a:ext cx="385311" cy="385311"/>
        </a:xfrm>
        <a:prstGeom prst="gear6">
          <a:avLst/>
        </a:prstGeom>
        <a:solidFill>
          <a:schemeClr val="accent2">
            <a:shade val="80000"/>
            <a:hueOff val="0"/>
            <a:satOff val="-11081"/>
            <a:lumOff val="2844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200" kern="1200"/>
            <a:t> </a:t>
          </a:r>
        </a:p>
      </dsp:txBody>
      <dsp:txXfrm rot="-20700000">
        <a:off x="481501" y="127808"/>
        <a:ext cx="216291" cy="216291"/>
      </dsp:txXfrm>
    </dsp:sp>
    <dsp:sp modelId="{27B9522A-4A9E-4043-9618-BCCE72E9F4A2}">
      <dsp:nvSpPr>
        <dsp:cNvPr id="0" name=""/>
        <dsp:cNvSpPr/>
      </dsp:nvSpPr>
      <dsp:spPr>
        <a:xfrm>
          <a:off x="421665" y="375099"/>
          <a:ext cx="692132" cy="692132"/>
        </a:xfrm>
        <a:prstGeom prst="circularArrow">
          <a:avLst>
            <a:gd name="adj1" fmla="val 4687"/>
            <a:gd name="adj2" fmla="val 299029"/>
            <a:gd name="adj3" fmla="val 2292695"/>
            <a:gd name="adj4" fmla="val 16477273"/>
            <a:gd name="adj5" fmla="val 5469"/>
          </a:avLst>
        </a:prstGeom>
        <a:solidFill>
          <a:schemeClr val="accent2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14315C5-0B59-D048-8554-18ECB28C9ABF}">
      <dsp:nvSpPr>
        <dsp:cNvPr id="0" name=""/>
        <dsp:cNvSpPr/>
      </dsp:nvSpPr>
      <dsp:spPr>
        <a:xfrm>
          <a:off x="107082" y="241373"/>
          <a:ext cx="502877" cy="502877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accent2">
            <a:shade val="90000"/>
            <a:hueOff val="0"/>
            <a:satOff val="-5364"/>
            <a:lumOff val="1295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D77DAA8-84F8-2B4A-B552-1629426839A5}">
      <dsp:nvSpPr>
        <dsp:cNvPr id="0" name=""/>
        <dsp:cNvSpPr/>
      </dsp:nvSpPr>
      <dsp:spPr>
        <a:xfrm>
          <a:off x="307865" y="-27318"/>
          <a:ext cx="542203" cy="542203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chemeClr val="accent2">
            <a:shade val="90000"/>
            <a:hueOff val="0"/>
            <a:satOff val="-10729"/>
            <a:lumOff val="2590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6605877-3454-FF49-B70C-F2C3822E04EE}">
      <dsp:nvSpPr>
        <dsp:cNvPr id="0" name=""/>
        <dsp:cNvSpPr/>
      </dsp:nvSpPr>
      <dsp:spPr>
        <a:xfrm>
          <a:off x="491333" y="442414"/>
          <a:ext cx="540728" cy="540728"/>
        </a:xfrm>
        <a:prstGeom prst="gear9">
          <a:avLst/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200" kern="1200"/>
            <a:t> </a:t>
          </a:r>
        </a:p>
      </dsp:txBody>
      <dsp:txXfrm>
        <a:off x="600043" y="569077"/>
        <a:ext cx="323308" cy="277945"/>
      </dsp:txXfrm>
    </dsp:sp>
    <dsp:sp modelId="{32DE3D6C-BB07-B94B-985C-7010256486FA}">
      <dsp:nvSpPr>
        <dsp:cNvPr id="0" name=""/>
        <dsp:cNvSpPr/>
      </dsp:nvSpPr>
      <dsp:spPr>
        <a:xfrm>
          <a:off x="176727" y="314605"/>
          <a:ext cx="393257" cy="393257"/>
        </a:xfrm>
        <a:prstGeom prst="gear6">
          <a:avLst/>
        </a:prstGeom>
        <a:solidFill>
          <a:schemeClr val="accent2">
            <a:shade val="80000"/>
            <a:hueOff val="0"/>
            <a:satOff val="-5541"/>
            <a:lumOff val="1422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200" kern="1200"/>
            <a:t> </a:t>
          </a:r>
        </a:p>
      </dsp:txBody>
      <dsp:txXfrm>
        <a:off x="275731" y="414207"/>
        <a:ext cx="195249" cy="194053"/>
      </dsp:txXfrm>
    </dsp:sp>
    <dsp:sp modelId="{470E7987-13BA-D54A-B4FD-8512EE802925}">
      <dsp:nvSpPr>
        <dsp:cNvPr id="0" name=""/>
        <dsp:cNvSpPr/>
      </dsp:nvSpPr>
      <dsp:spPr>
        <a:xfrm rot="20700000">
          <a:off x="396991" y="43298"/>
          <a:ext cx="385311" cy="385311"/>
        </a:xfrm>
        <a:prstGeom prst="gear6">
          <a:avLst/>
        </a:prstGeom>
        <a:solidFill>
          <a:schemeClr val="accent2">
            <a:shade val="80000"/>
            <a:hueOff val="0"/>
            <a:satOff val="-11081"/>
            <a:lumOff val="2844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200" kern="1200"/>
            <a:t> </a:t>
          </a:r>
        </a:p>
      </dsp:txBody>
      <dsp:txXfrm rot="-20700000">
        <a:off x="481501" y="127808"/>
        <a:ext cx="216291" cy="216291"/>
      </dsp:txXfrm>
    </dsp:sp>
    <dsp:sp modelId="{27B9522A-4A9E-4043-9618-BCCE72E9F4A2}">
      <dsp:nvSpPr>
        <dsp:cNvPr id="0" name=""/>
        <dsp:cNvSpPr/>
      </dsp:nvSpPr>
      <dsp:spPr>
        <a:xfrm>
          <a:off x="421665" y="375099"/>
          <a:ext cx="692132" cy="692132"/>
        </a:xfrm>
        <a:prstGeom prst="circularArrow">
          <a:avLst>
            <a:gd name="adj1" fmla="val 4687"/>
            <a:gd name="adj2" fmla="val 299029"/>
            <a:gd name="adj3" fmla="val 2292695"/>
            <a:gd name="adj4" fmla="val 16477273"/>
            <a:gd name="adj5" fmla="val 5469"/>
          </a:avLst>
        </a:prstGeom>
        <a:solidFill>
          <a:schemeClr val="accent2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14315C5-0B59-D048-8554-18ECB28C9ABF}">
      <dsp:nvSpPr>
        <dsp:cNvPr id="0" name=""/>
        <dsp:cNvSpPr/>
      </dsp:nvSpPr>
      <dsp:spPr>
        <a:xfrm>
          <a:off x="107082" y="241373"/>
          <a:ext cx="502877" cy="502877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accent2">
            <a:shade val="90000"/>
            <a:hueOff val="0"/>
            <a:satOff val="-5364"/>
            <a:lumOff val="1295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D77DAA8-84F8-2B4A-B552-1629426839A5}">
      <dsp:nvSpPr>
        <dsp:cNvPr id="0" name=""/>
        <dsp:cNvSpPr/>
      </dsp:nvSpPr>
      <dsp:spPr>
        <a:xfrm>
          <a:off x="307865" y="-27318"/>
          <a:ext cx="542203" cy="542203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chemeClr val="accent2">
            <a:shade val="90000"/>
            <a:hueOff val="0"/>
            <a:satOff val="-10729"/>
            <a:lumOff val="2590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6605877-3454-FF49-B70C-F2C3822E04EE}">
      <dsp:nvSpPr>
        <dsp:cNvPr id="0" name=""/>
        <dsp:cNvSpPr/>
      </dsp:nvSpPr>
      <dsp:spPr>
        <a:xfrm>
          <a:off x="365241" y="321805"/>
          <a:ext cx="390100" cy="390100"/>
        </a:xfrm>
        <a:prstGeom prst="gear9">
          <a:avLst/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900" kern="1200"/>
            <a:t> </a:t>
          </a:r>
        </a:p>
      </dsp:txBody>
      <dsp:txXfrm>
        <a:off x="443668" y="413184"/>
        <a:ext cx="233246" cy="200520"/>
      </dsp:txXfrm>
    </dsp:sp>
    <dsp:sp modelId="{32DE3D6C-BB07-B94B-985C-7010256486FA}">
      <dsp:nvSpPr>
        <dsp:cNvPr id="0" name=""/>
        <dsp:cNvSpPr/>
      </dsp:nvSpPr>
      <dsp:spPr>
        <a:xfrm>
          <a:off x="138274" y="229599"/>
          <a:ext cx="283709" cy="283709"/>
        </a:xfrm>
        <a:prstGeom prst="gear6">
          <a:avLst/>
        </a:prstGeom>
        <a:solidFill>
          <a:schemeClr val="accent2">
            <a:shade val="80000"/>
            <a:hueOff val="0"/>
            <a:satOff val="-5541"/>
            <a:lumOff val="1422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900" kern="1200"/>
            <a:t> </a:t>
          </a:r>
        </a:p>
      </dsp:txBody>
      <dsp:txXfrm>
        <a:off x="209699" y="301455"/>
        <a:ext cx="140859" cy="139997"/>
      </dsp:txXfrm>
    </dsp:sp>
    <dsp:sp modelId="{470E7987-13BA-D54A-B4FD-8512EE802925}">
      <dsp:nvSpPr>
        <dsp:cNvPr id="0" name=""/>
        <dsp:cNvSpPr/>
      </dsp:nvSpPr>
      <dsp:spPr>
        <a:xfrm rot="20700000">
          <a:off x="297180" y="33869"/>
          <a:ext cx="277977" cy="277977"/>
        </a:xfrm>
        <a:prstGeom prst="gear6">
          <a:avLst/>
        </a:prstGeom>
        <a:solidFill>
          <a:schemeClr val="accent2">
            <a:shade val="80000"/>
            <a:hueOff val="0"/>
            <a:satOff val="-11081"/>
            <a:lumOff val="2844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900" kern="1200"/>
            <a:t> </a:t>
          </a:r>
        </a:p>
      </dsp:txBody>
      <dsp:txXfrm rot="-20700000">
        <a:off x="358149" y="94837"/>
        <a:ext cx="156040" cy="156040"/>
      </dsp:txXfrm>
    </dsp:sp>
    <dsp:sp modelId="{27B9522A-4A9E-4043-9618-BCCE72E9F4A2}">
      <dsp:nvSpPr>
        <dsp:cNvPr id="0" name=""/>
        <dsp:cNvSpPr/>
      </dsp:nvSpPr>
      <dsp:spPr>
        <a:xfrm>
          <a:off x="307511" y="276052"/>
          <a:ext cx="499328" cy="499328"/>
        </a:xfrm>
        <a:prstGeom prst="circularArrow">
          <a:avLst>
            <a:gd name="adj1" fmla="val 4687"/>
            <a:gd name="adj2" fmla="val 299029"/>
            <a:gd name="adj3" fmla="val 2234074"/>
            <a:gd name="adj4" fmla="val 16743136"/>
            <a:gd name="adj5" fmla="val 5469"/>
          </a:avLst>
        </a:prstGeom>
        <a:solidFill>
          <a:schemeClr val="accent2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14315C5-0B59-D048-8554-18ECB28C9ABF}">
      <dsp:nvSpPr>
        <dsp:cNvPr id="0" name=""/>
        <dsp:cNvSpPr/>
      </dsp:nvSpPr>
      <dsp:spPr>
        <a:xfrm>
          <a:off x="88029" y="181642"/>
          <a:ext cx="362793" cy="362793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accent2">
            <a:shade val="90000"/>
            <a:hueOff val="0"/>
            <a:satOff val="-5364"/>
            <a:lumOff val="1295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D77DAA8-84F8-2B4A-B552-1629426839A5}">
      <dsp:nvSpPr>
        <dsp:cNvPr id="0" name=""/>
        <dsp:cNvSpPr/>
      </dsp:nvSpPr>
      <dsp:spPr>
        <a:xfrm>
          <a:off x="232881" y="-12201"/>
          <a:ext cx="391164" cy="391164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chemeClr val="accent2">
            <a:shade val="90000"/>
            <a:hueOff val="0"/>
            <a:satOff val="-10729"/>
            <a:lumOff val="2590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1/13/20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1-07T12:01:07.258"/>
    </inkml:context>
    <inkml:brush xml:id="br0">
      <inkml:brushProperty name="width" value="0.35" units="cm"/>
      <inkml:brushProperty name="height" value="2.1" units="cm"/>
      <inkml:brushProperty name="color" value="#E71224"/>
      <inkml:brushProperty name="inkEffects" value="pencil"/>
    </inkml:brush>
  </inkml:definitions>
  <inkml:trace contextRef="#ctx0" brushRef="#br0">1 14 16383,'46'-3'0,"-5"0"0,-11 3 0,-1-3 0,2 2 0,-5-3 0,-8 4 0,7 0 0,-13 0 0,13 0 0,-17 0 0,12 0 0,-12 0 0,5 0 0,-1 0 0,-5 0 0,6 0 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1-07T12:01:16.883"/>
    </inkml:context>
    <inkml:brush xml:id="br0">
      <inkml:brushProperty name="width" value="0.35" units="cm"/>
      <inkml:brushProperty name="height" value="2.1" units="cm"/>
      <inkml:brushProperty name="color" value="#E71224"/>
      <inkml:brushProperty name="inkEffects" value="pencil"/>
    </inkml:brush>
  </inkml:definitions>
  <inkml:trace contextRef="#ctx0" brushRef="#br0">1 1 16383,'52'11'0,"6"-2"0,-28-1 0,25-4 0,-20 0 0,8-3 0,-3 2 0,-16-3 0,-1 0 0,-3 0 0,-12 0 0,5 0 0,-1 0 0,-7 0 0,4 0 0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1-07T12:01:17.973"/>
    </inkml:context>
    <inkml:brush xml:id="br0">
      <inkml:brushProperty name="width" value="0.35" units="cm"/>
      <inkml:brushProperty name="height" value="2.1" units="cm"/>
      <inkml:brushProperty name="color" value="#E71224"/>
      <inkml:brushProperty name="inkEffects" value="pencil"/>
    </inkml:brush>
  </inkml:definitions>
  <inkml:trace contextRef="#ctx0" brushRef="#br0">1 1 16383,'69'8'0,"-6"-3"0,-4 3 0,-7-3 0,-4 0 0,9-2 0,-12-3 0,-2 0 0,-13 0 0,-11 0 0,-2 0 0,-7 0 0,-1 0 0,4 0 0,-6 0 0,5 0 0,-5 0 0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1-07T12:01:19.292"/>
    </inkml:context>
    <inkml:brush xml:id="br0">
      <inkml:brushProperty name="width" value="0.35" units="cm"/>
      <inkml:brushProperty name="height" value="2.1" units="cm"/>
      <inkml:brushProperty name="color" value="#E71224"/>
      <inkml:brushProperty name="inkEffects" value="pencil"/>
    </inkml:brush>
  </inkml:definitions>
  <inkml:trace contextRef="#ctx0" brushRef="#br0">0 6 16383,'49'0'0,"-1"0"0,4 0 0,-8 0 0,8 0 0,-19 0 0,1 0 0,-7 0 0,-3 0 0,-3 0 0,-7 0 0,-4 0 0,2 0 0,-5 0 0,3 0 0,2 0 0,-4-2 0,4 1 0,-6-2 0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1-07T12:01:20.404"/>
    </inkml:context>
    <inkml:brush xml:id="br0">
      <inkml:brushProperty name="width" value="0.35" units="cm"/>
      <inkml:brushProperty name="height" value="2.1" units="cm"/>
      <inkml:brushProperty name="color" value="#E71224"/>
      <inkml:brushProperty name="inkEffects" value="pencil"/>
    </inkml:brush>
  </inkml:definitions>
  <inkml:trace contextRef="#ctx0" brushRef="#br0">0 1 16383,'28'3'0,"1"0"0,-7-3 0,5 0 0,9 0 0,1 0 0,4 3 0,6 6 0,0 1 0,-3-2 0,-4-4 0,-13-4 0,-1 0 0,-11 0 0,2 0 0,-7 0 0,7 0 0,-6 0 0,2 0 0,-6 0 0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1-07T12:01:21.453"/>
    </inkml:context>
    <inkml:brush xml:id="br0">
      <inkml:brushProperty name="width" value="0.35" units="cm"/>
      <inkml:brushProperty name="height" value="2.1" units="cm"/>
      <inkml:brushProperty name="color" value="#E71224"/>
      <inkml:brushProperty name="inkEffects" value="pencil"/>
    </inkml:brush>
  </inkml:definitions>
  <inkml:trace contextRef="#ctx0" brushRef="#br0">1 37 16383,'48'-7'0,"-4"1"0,-8 6 0,6 0 0,6 0 0,0 0 0,-2 0 0,-4 0 0,-1 0 0,0-4 0,1 0 0,-9-1 0,1 1 0,-18 4 0,5-3 0,-17 3 0,2-3 0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1-07T12:01:22.605"/>
    </inkml:context>
    <inkml:brush xml:id="br0">
      <inkml:brushProperty name="width" value="0.35" units="cm"/>
      <inkml:brushProperty name="height" value="2.1" units="cm"/>
      <inkml:brushProperty name="color" value="#E71224"/>
      <inkml:brushProperty name="inkEffects" value="pencil"/>
    </inkml:brush>
  </inkml:definitions>
  <inkml:trace contextRef="#ctx0" brushRef="#br0">0 0 16383,'49'0'0,"2"0"0,-18 0 0,4 0 0,3 0 0,-3 0 0,0 0 0,3 0 0,-3 0 0,0 0 0,-9 0 0,-3 0 0,-11 0 0,0 0 0,-7 0 0,-4 0 0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1-07T12:01:23.741"/>
    </inkml:context>
    <inkml:brush xml:id="br0">
      <inkml:brushProperty name="width" value="0.35" units="cm"/>
      <inkml:brushProperty name="height" value="2.1" units="cm"/>
      <inkml:brushProperty name="color" value="#E71224"/>
      <inkml:brushProperty name="inkEffects" value="pencil"/>
    </inkml:brush>
  </inkml:definitions>
  <inkml:trace contextRef="#ctx0" brushRef="#br0">0 1 16383,'40'0'0,"-5"0"0,-1 0 0,-1 0 0,19 0 0,-3 0 0,5 0 0,-8 0 0,-4 0 0,-5 0 0,-6 0 0,-1 0 0,-14 0 0,9 0 0,-17 0 0,5 0 0,-4 0 0,-2 0 0,5 0 0,-2 0 0,0 0 0,-1 0 0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1-07T12:04:13.792"/>
    </inkml:context>
    <inkml:brush xml:id="br0">
      <inkml:brushProperty name="width" value="0.35" units="cm"/>
      <inkml:brushProperty name="height" value="2.1" units="cm"/>
      <inkml:brushProperty name="color" value="#E71224"/>
      <inkml:brushProperty name="inkEffects" value="pencil"/>
    </inkml:brush>
  </inkml:definitions>
  <inkml:trace contextRef="#ctx0" brushRef="#br0">1 1 16383,'0'0'0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1-07T12:04:15.258"/>
    </inkml:context>
    <inkml:brush xml:id="br0">
      <inkml:brushProperty name="width" value="0.35" units="cm"/>
      <inkml:brushProperty name="height" value="2.1" units="cm"/>
      <inkml:brushProperty name="color" value="#E71224"/>
      <inkml:brushProperty name="inkEffects" value="pencil"/>
    </inkml:brush>
  </inkml:definitions>
  <inkml:trace contextRef="#ctx0" brushRef="#br0">0 57 16383,'33'-11'0,"8"0"0,3 3 0,10-3 0,5 7 0,-5-1 0,4 2 0,-14 3 0,-2-3 0,-7 3 0,-14 0 0,1 0 0,-12 2 0,3 0 0,-6 1 0,4 1 0,-8 5 0,-26 5 0,2 2 0,-24 4 0,3-2 0,8-5 0,-4 5 0,13-11 0,4 0 0,5-2 0,4-2 0,4 1 0,-3-2 0,2 1 0,-1-2 0,-3 5 0,1-1 0,0 1 0,-4 2 0,1-4 0,3 2 0,-2-4 0,7 1 0,-5-2 0,5 4 0,-4-5 0,3 5 0,-1-3 0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1-07T12:04:16.970"/>
    </inkml:context>
    <inkml:brush xml:id="br0">
      <inkml:brushProperty name="width" value="0.35" units="cm"/>
      <inkml:brushProperty name="height" value="2.1" units="cm"/>
      <inkml:brushProperty name="color" value="#E71224"/>
      <inkml:brushProperty name="inkEffects" value="pencil"/>
    </inkml:brush>
  </inkml:definitions>
  <inkml:trace contextRef="#ctx0" brushRef="#br0">1 1 16383,'74'0'0,"-4"0"0,-15 0 0,-5 0 0,-4 0 0,-10 0 0,-7 0 0,-5 0 0,-4 4 0,-2-3 0,-4 3 0,-3-3 0,-1 0 0,0 2 0,1-1 0,-2 2 0,3 2 0,-2-2 0,-1 1 0,0-3 0,-1 3 0,2-3 0,-16 12 0,-8-3 0,-11 5 0,-6-6 0,6-2 0,-6 0 0,7-1 0,-4-2 0,11 0 0,0-4 0,3 3 0,4-2 0,-1-2 0,2 3 0,-1-2 0,2 0 0,-6 1 0,5-1 0,-7 4 0,1-2 0,0 1 0,-4 0 0,2-4 0,3 2 0,2-1 0,4 0 0,-1 0 0,1-1 0,-3 0 0,1 0 0,0 0 0,1 0 0,0 4 0,0-4 0,1 4 0,-1-3 0,-1 0 0,1 1 0,0 0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1-07T12:01:09.578"/>
    </inkml:context>
    <inkml:brush xml:id="br0">
      <inkml:brushProperty name="width" value="0.35" units="cm"/>
      <inkml:brushProperty name="height" value="2.1" units="cm"/>
      <inkml:brushProperty name="color" value="#E71224"/>
      <inkml:brushProperty name="inkEffects" value="pencil"/>
    </inkml:brush>
  </inkml:definitions>
  <inkml:trace contextRef="#ctx0" brushRef="#br0">1 1 16383,'49'0'0,"-2"0"0,-5 0 0,-1 0 0,-4 3 0,9 6 0,-17-4 0,11 3 0,-21-8 0,6 0 0,-11 0 0,0 3 0,-1-3 0,-6 3 0,2-3 0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1-07T12:04:18.338"/>
    </inkml:context>
    <inkml:brush xml:id="br0">
      <inkml:brushProperty name="width" value="0.35" units="cm"/>
      <inkml:brushProperty name="height" value="2.1" units="cm"/>
      <inkml:brushProperty name="color" value="#E71224"/>
      <inkml:brushProperty name="inkEffects" value="pencil"/>
    </inkml:brush>
  </inkml:definitions>
  <inkml:trace contextRef="#ctx0" brushRef="#br0">1 1 16383,'44'0'0,"7"0"0,-11 0 0,14 0 0,-4 0 0,8 0 0,-11 0 0,6 0 0,-16 0 0,1 0 0,-17 0 0,-2 0 0,-9 0 0,-3 0 0,3 0 0,-3 1 0,4 3 0,-4 5 0,-3-1 0,-3 6 0,-1-2 0,0 0 0,-5 2 0,-2-4 0,-13 3 0,2-2 0,-7 2 0,-3-1 0,4 4 0,-13 0 0,9-1 0,-10-5 0,3-1 0,-1 1 0,-5-3 0,8-1 0,-4-6 0,10 0 0,4 0 0,9 0 0,6 0 0,3 0 0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1-07T12:04:19.818"/>
    </inkml:context>
    <inkml:brush xml:id="br0">
      <inkml:brushProperty name="width" value="0.35" units="cm"/>
      <inkml:brushProperty name="height" value="2.1" units="cm"/>
      <inkml:brushProperty name="color" value="#E71224"/>
      <inkml:brushProperty name="inkEffects" value="pencil"/>
    </inkml:brush>
  </inkml:definitions>
  <inkml:trace contextRef="#ctx0" brushRef="#br0">79 41 16383,'32'-9'0,"-3"4"0,-4 1 0,3-1 0,4 1 0,10 0 0,-2 4 0,9 0 0,-6 0 0,-1 0 0,-6-2 0,-5-1 0,-10 1 0,-6 0 0,-6 2 0,-4 0 0,6 9 0,-7-3 0,4 12 0,-7-10 0,1 8 0,-2-6 0,0 2 0,0 2 0,-2-2 0,-2 1 0,-6-2 0,-5-2 0,-5-3 0,-5 1 0,-6-3 0,-2-1 0,-9-1 0,7-2 0,2 0 0,-1 0 0,11 0 0,-1 0 0,6 0 0,3 0 0,3 0 0,-4 0 0,4 0 0,-5 0 0,0 0 0,1 0 0,-4 0 0,3 0 0,-5 0 0,5 4 0,-2-1 0,6 1 0,4-2 0,2-2 0,1 0 0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1-07T12:04:39.475"/>
    </inkml:context>
    <inkml:brush xml:id="br0">
      <inkml:brushProperty name="width" value="0.2" units="cm"/>
      <inkml:brushProperty name="height" value="1.2" units="cm"/>
      <inkml:brushProperty name="color" value="#66CC00"/>
      <inkml:brushProperty name="inkEffects" value="pencil"/>
    </inkml:brush>
  </inkml:definitions>
  <inkml:trace contextRef="#ctx0" brushRef="#br0">0 23 16383,'20'0'0,"1"0"0,-9 0 0,4 0 0,-1-2 0,1 2 0,-3-4 0,3 4 0,-8-3 0,5 2 0,-5-1 0,3 2 0,-3-3 0,1 2 0,-2-3 0,-1 3 0,0 0 0,0 1 0,-1 0 0,2 0 0,-20 9 0,10-5 0,-16 7 0,13-9 0,-3 1 0,-1 1 0,-1 0 0,1 3 0,-4 0 0,4-2 0,-2 1 0,1-4 0,3 0 0,1-2 0,0 0 0,3 0 0,-3 1 0,21 3 0,-6-2 0,17 2 0,-8-4 0,-4 0 0,0 0 0,-7 0 0,1 0 0,-23 1 0,8 0 0,-18 0 0,12-1 0,1 0 0,-2 0 0,4 0 0,-1 0 0,1 0 0,5 0 0,-1 0 0,30 0 0,-11 0 0,24 0 0,-16 0 0,2 0 0,-4 0 0,-4 0 0,-7 0 0,0-1 0,-28 0 0,9 0 0,-19 1 0,10 0 0,6 0 0,-5 0 0,8 0 0,0 0 0,7-2 0,0 0 0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1-07T12:04:41.306"/>
    </inkml:context>
    <inkml:brush xml:id="br0">
      <inkml:brushProperty name="width" value="0.2" units="cm"/>
      <inkml:brushProperty name="height" value="1.2" units="cm"/>
      <inkml:brushProperty name="color" value="#66CC00"/>
      <inkml:brushProperty name="inkEffects" value="pencil"/>
    </inkml:brush>
  </inkml:definitions>
  <inkml:trace contextRef="#ctx0" brushRef="#br0">5 1 16383,'23'0'0,"3"0"0,-1 0 0,3 0 0,4 0 0,-8 0 0,3 0 0,-10 0 0,2 0 0,-4 0 0,-5 0 0,-1 0 0,-32 9 0,7-2 0,-22 5 0,13-5 0,3-1 0,4-1 0,4 1 0,5-3 0,2 1 0,-1 0 0,3-1 0,-2 1 0,3-1 0,-5 1 0,1 1 0,0-2 0,0 2 0,7-5 0,17 3 0,-7-2 0,18 1 0,-12-2 0,5 0 0,2 0 0,-2 0 0,-1 0 0,-8 0 0,-2 0 0,-6 1 0,-17 5 0,4-2 0,-15 4 0,9-6 0,-1 4 0,2-5 0,-3 2 0,5-3 0,-4 0 0,3 0 0,4 0 0,-5 2 0,8-1 0,-1 0 0,7-1 0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1-07T12:04:43.154"/>
    </inkml:context>
    <inkml:brush xml:id="br0">
      <inkml:brushProperty name="width" value="0.2" units="cm"/>
      <inkml:brushProperty name="height" value="1.2" units="cm"/>
      <inkml:brushProperty name="color" value="#66CC00"/>
      <inkml:brushProperty name="inkEffects" value="pencil"/>
    </inkml:brush>
  </inkml:definitions>
  <inkml:trace contextRef="#ctx0" brushRef="#br0">3 1 16383,'26'0'0,"-2"0"0,-4 0 0,-3 0 0,2 0 0,-2 0 0,-5 0 0,1 0 0,-7 0 0,3 0 0,-3 0 0,-1 0 0,2 1 0,-4 1 0,4 0 0,-2-1 0,2-1 0,-2 2 0,-13 10 0,-4-6 0,-12 8 0,-1-9 0,-4-1 0,5 1 0,1-1 0,5 0 0,5 0 0,-3 0 0,8 0 0,0-2 0,5 1 0,16-3 0,-1 2 0,22-2 0,-13 0 0,9 0 0,-10 0 0,0 0 0,-3 0 0,-4 0 0,-4 0 0,-1 0 0,-7 0 0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1-07T12:04:44.978"/>
    </inkml:context>
    <inkml:brush xml:id="br0">
      <inkml:brushProperty name="width" value="0.2" units="cm"/>
      <inkml:brushProperty name="height" value="1.2" units="cm"/>
      <inkml:brushProperty name="color" value="#66CC00"/>
      <inkml:brushProperty name="inkEffects" value="pencil"/>
    </inkml:brush>
  </inkml:definitions>
  <inkml:trace contextRef="#ctx0" brushRef="#br0">1 0 16383,'21'0'0,"2"0"0,-5 0 0,4 0 0,0 0 0,0 0 0,-2 0 0,2 0 0,-5 0 0,5 0 0,-5 0 0,0 0 0,-3 0 0,-6 0 0,-1 0 0,-28 9 0,4-6 0,-18 12 0,7-10 0,5 2 0,-5 4 0,8-8 0,0 4 0,6-4 0,6-2 0,-1 2 0,27-2 0,-7 0 0,24 3 0,-12-1 0,-1 2 0,0-3 0,-5 0 0,0-2 0,-3 2 0,-5-2 0,2 0 0,-5 0 0,-2 0 0,-20 0 0,1 0 0,-15 0 0,8 0 0,-1 0 0,1 0 0,5 0 0,-2 0 0,7 0 0,-2 0 0,4 0 0,-1-3 0,3 2 0,-1-3 0,3 4 0,-1 0 0,4 0 0,-2 0 0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1-07T12:04:57.518"/>
    </inkml:context>
    <inkml:brush xml:id="br0">
      <inkml:brushProperty name="width" value="0.2" units="cm"/>
      <inkml:brushProperty name="height" value="1.2" units="cm"/>
      <inkml:brushProperty name="color" value="#66CC00"/>
      <inkml:brushProperty name="inkEffects" value="pencil"/>
    </inkml:brush>
  </inkml:definitions>
  <inkml:trace contextRef="#ctx0" brushRef="#br0">0 23 16383,'20'0'0,"1"0"0,-9 0 0,4 0 0,-1-2 0,1 2 0,-3-4 0,3 4 0,-8-3 0,5 2 0,-5-1 0,3 2 0,-3-3 0,1 2 0,-2-3 0,-1 3 0,0 0 0,0 1 0,-1 0 0,2 0 0,-20 9 0,10-5 0,-16 7 0,13-9 0,-3 1 0,-1 1 0,-1 0 0,1 3 0,-4 0 0,4-2 0,-2 1 0,1-4 0,3 0 0,1-2 0,0 0 0,3 0 0,-3 1 0,21 3 0,-6-2 0,17 2 0,-8-4 0,-4 0 0,0 0 0,-7 0 0,1 0 0,-23 1 0,8 0 0,-18 0 0,12-1 0,1 0 0,-2 0 0,4 0 0,-1 0 0,1 0 0,5 0 0,-1 0 0,30 0 0,-11 0 0,24 0 0,-16 0 0,2 0 0,-4 0 0,-4 0 0,-7 0 0,0-1 0,-28 0 0,9 0 0,-19 1 0,10 0 0,6 0 0,-5 0 0,8 0 0,0 0 0,7-2 0,0 0 0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1-07T12:04:57.519"/>
    </inkml:context>
    <inkml:brush xml:id="br0">
      <inkml:brushProperty name="width" value="0.2" units="cm"/>
      <inkml:brushProperty name="height" value="1.2" units="cm"/>
      <inkml:brushProperty name="color" value="#66CC00"/>
      <inkml:brushProperty name="inkEffects" value="pencil"/>
    </inkml:brush>
  </inkml:definitions>
  <inkml:trace contextRef="#ctx0" brushRef="#br0">5 1 16383,'23'0'0,"3"0"0,-1 0 0,3 0 0,4 0 0,-8 0 0,3 0 0,-10 0 0,2 0 0,-4 0 0,-5 0 0,-1 0 0,-32 9 0,7-2 0,-22 5 0,13-5 0,3-1 0,4-1 0,4 1 0,5-3 0,2 1 0,-1 0 0,3-1 0,-2 1 0,3-1 0,-5 1 0,1 1 0,0-2 0,0 2 0,7-5 0,17 3 0,-7-2 0,18 1 0,-12-2 0,5 0 0,2 0 0,-2 0 0,-1 0 0,-8 0 0,-2 0 0,-6 1 0,-17 5 0,4-2 0,-15 4 0,9-6 0,-1 4 0,2-5 0,-3 2 0,5-3 0,-4 0 0,3 0 0,4 0 0,-5 2 0,8-1 0,-1 0 0,7-1 0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1-07T12:04:57.520"/>
    </inkml:context>
    <inkml:brush xml:id="br0">
      <inkml:brushProperty name="width" value="0.2" units="cm"/>
      <inkml:brushProperty name="height" value="1.2" units="cm"/>
      <inkml:brushProperty name="color" value="#66CC00"/>
      <inkml:brushProperty name="inkEffects" value="pencil"/>
    </inkml:brush>
  </inkml:definitions>
  <inkml:trace contextRef="#ctx0" brushRef="#br0">3 1 16383,'26'0'0,"-2"0"0,-4 0 0,-3 0 0,2 0 0,-2 0 0,-5 0 0,1 0 0,-7 0 0,3 0 0,-3 0 0,-1 0 0,2 1 0,-4 1 0,4 0 0,-2-1 0,2-1 0,-2 2 0,-13 10 0,-4-6 0,-12 8 0,-1-9 0,-4-1 0,5 1 0,1-1 0,5 0 0,5 0 0,-3 0 0,8 0 0,0-2 0,5 1 0,16-3 0,-1 2 0,22-2 0,-13 0 0,9 0 0,-10 0 0,0 0 0,-3 0 0,-4 0 0,-4 0 0,-1 0 0,-7 0 0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1-07T12:04:57.521"/>
    </inkml:context>
    <inkml:brush xml:id="br0">
      <inkml:brushProperty name="width" value="0.2" units="cm"/>
      <inkml:brushProperty name="height" value="1.2" units="cm"/>
      <inkml:brushProperty name="color" value="#66CC00"/>
      <inkml:brushProperty name="inkEffects" value="pencil"/>
    </inkml:brush>
  </inkml:definitions>
  <inkml:trace contextRef="#ctx0" brushRef="#br0">1 0 16383,'21'0'0,"2"0"0,-5 0 0,4 0 0,0 0 0,0 0 0,-2 0 0,2 0 0,-5 0 0,5 0 0,-5 0 0,0 0 0,-3 0 0,-6 0 0,-1 0 0,-28 9 0,4-6 0,-18 12 0,7-10 0,5 2 0,-5 4 0,8-8 0,0 4 0,6-4 0,6-2 0,-1 2 0,27-2 0,-7 0 0,24 3 0,-12-1 0,-1 2 0,0-3 0,-5 0 0,0-2 0,-3 2 0,-5-2 0,2 0 0,-5 0 0,-2 0 0,-20 0 0,1 0 0,-15 0 0,8 0 0,-1 0 0,1 0 0,5 0 0,-2 0 0,7 0 0,-2 0 0,4 0 0,-1-3 0,3 2 0,-1-3 0,3 4 0,-1 0 0,4 0 0,-2 0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1-07T12:01:11.506"/>
    </inkml:context>
    <inkml:brush xml:id="br0">
      <inkml:brushProperty name="width" value="0.35" units="cm"/>
      <inkml:brushProperty name="height" value="2.1" units="cm"/>
      <inkml:brushProperty name="color" value="#E71224"/>
      <inkml:brushProperty name="inkEffects" value="pencil"/>
    </inkml:brush>
  </inkml:definitions>
  <inkml:trace contextRef="#ctx0" brushRef="#br0">0 1 16383,'34'0'0,"-1"0"0,8 8 0,-8-6 0,13 9 0,-14-10 0,4 3 0,-9-1 0,-1-2 0,-5 2 0,-2 0 0,-5-2 0,-2 2 0,-5-3 0,3 0 0,-4 0 0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1-07T12:05:05.819"/>
    </inkml:context>
    <inkml:brush xml:id="br0">
      <inkml:brushProperty name="width" value="0.2" units="cm"/>
      <inkml:brushProperty name="height" value="1.2" units="cm"/>
      <inkml:brushProperty name="color" value="#66CC00"/>
      <inkml:brushProperty name="inkEffects" value="pencil"/>
    </inkml:brush>
  </inkml:definitions>
  <inkml:trace contextRef="#ctx0" brushRef="#br0">0 23 16383,'20'0'0,"1"0"0,-9 0 0,4 0 0,-1-2 0,1 2 0,-3-4 0,3 4 0,-8-3 0,5 2 0,-5-1 0,3 2 0,-3-3 0,1 2 0,-2-3 0,-1 3 0,0 0 0,0 1 0,-1 0 0,2 0 0,-20 9 0,10-5 0,-16 7 0,13-9 0,-3 1 0,-1 1 0,-1 0 0,1 3 0,-4 0 0,4-2 0,-2 1 0,1-4 0,3 0 0,1-2 0,0 0 0,3 0 0,-3 1 0,21 3 0,-6-2 0,17 2 0,-8-4 0,-4 0 0,0 0 0,-7 0 0,1 0 0,-23 1 0,8 0 0,-18 0 0,12-1 0,1 0 0,-2 0 0,4 0 0,-1 0 0,1 0 0,5 0 0,-1 0 0,30 0 0,-11 0 0,24 0 0,-16 0 0,2 0 0,-4 0 0,-4 0 0,-7 0 0,0-1 0,-28 0 0,9 0 0,-19 1 0,10 0 0,6 0 0,-5 0 0,8 0 0,0 0 0,7-2 0,0 0 0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1-07T12:05:05.820"/>
    </inkml:context>
    <inkml:brush xml:id="br0">
      <inkml:brushProperty name="width" value="0.2" units="cm"/>
      <inkml:brushProperty name="height" value="1.2" units="cm"/>
      <inkml:brushProperty name="color" value="#66CC00"/>
      <inkml:brushProperty name="inkEffects" value="pencil"/>
    </inkml:brush>
  </inkml:definitions>
  <inkml:trace contextRef="#ctx0" brushRef="#br0">5 1 16383,'23'0'0,"3"0"0,-1 0 0,3 0 0,4 0 0,-8 0 0,3 0 0,-10 0 0,2 0 0,-4 0 0,-5 0 0,-1 0 0,-32 9 0,7-2 0,-22 5 0,13-5 0,3-1 0,4-1 0,4 1 0,5-3 0,2 1 0,-1 0 0,3-1 0,-2 1 0,3-1 0,-5 1 0,1 1 0,0-2 0,0 2 0,7-5 0,17 3 0,-7-2 0,18 1 0,-12-2 0,5 0 0,2 0 0,-2 0 0,-1 0 0,-8 0 0,-2 0 0,-6 1 0,-17 5 0,4-2 0,-15 4 0,9-6 0,-1 4 0,2-5 0,-3 2 0,5-3 0,-4 0 0,3 0 0,4 0 0,-5 2 0,8-1 0,-1 0 0,7-1 0</inkml:trace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1-07T12:05:05.821"/>
    </inkml:context>
    <inkml:brush xml:id="br0">
      <inkml:brushProperty name="width" value="0.2" units="cm"/>
      <inkml:brushProperty name="height" value="1.2" units="cm"/>
      <inkml:brushProperty name="color" value="#66CC00"/>
      <inkml:brushProperty name="inkEffects" value="pencil"/>
    </inkml:brush>
  </inkml:definitions>
  <inkml:trace contextRef="#ctx0" brushRef="#br0">3 1 16383,'26'0'0,"-2"0"0,-4 0 0,-3 0 0,2 0 0,-2 0 0,-5 0 0,1 0 0,-7 0 0,3 0 0,-3 0 0,-1 0 0,2 1 0,-4 1 0,4 0 0,-2-1 0,2-1 0,-2 2 0,-13 10 0,-4-6 0,-12 8 0,-1-9 0,-4-1 0,5 1 0,1-1 0,5 0 0,5 0 0,-3 0 0,8 0 0,0-2 0,5 1 0,16-3 0,-1 2 0,22-2 0,-13 0 0,9 0 0,-10 0 0,0 0 0,-3 0 0,-4 0 0,-4 0 0,-1 0 0,-7 0 0</inkml:trace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1-07T12:05:05.822"/>
    </inkml:context>
    <inkml:brush xml:id="br0">
      <inkml:brushProperty name="width" value="0.2" units="cm"/>
      <inkml:brushProperty name="height" value="1.2" units="cm"/>
      <inkml:brushProperty name="color" value="#66CC00"/>
      <inkml:brushProperty name="inkEffects" value="pencil"/>
    </inkml:brush>
  </inkml:definitions>
  <inkml:trace contextRef="#ctx0" brushRef="#br0">1 0 16383,'21'0'0,"2"0"0,-5 0 0,4 0 0,0 0 0,0 0 0,-2 0 0,2 0 0,-5 0 0,5 0 0,-5 0 0,0 0 0,-3 0 0,-6 0 0,-1 0 0,-28 9 0,4-6 0,-18 12 0,7-10 0,5 2 0,-5 4 0,8-8 0,0 4 0,6-4 0,6-2 0,-1 2 0,27-2 0,-7 0 0,24 3 0,-12-1 0,-1 2 0,0-3 0,-5 0 0,0-2 0,-3 2 0,-5-2 0,2 0 0,-5 0 0,-2 0 0,-20 0 0,1 0 0,-15 0 0,8 0 0,-1 0 0,1 0 0,5 0 0,-2 0 0,7 0 0,-2 0 0,4 0 0,-1-3 0,3 2 0,-1-3 0,3 4 0,-1 0 0,4 0 0,-2 0 0</inkml:trace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1-07T12:05:05.823"/>
    </inkml:context>
    <inkml:brush xml:id="br0">
      <inkml:brushProperty name="width" value="0.2" units="cm"/>
      <inkml:brushProperty name="height" value="1.2" units="cm"/>
      <inkml:brushProperty name="color" value="#66CC00"/>
      <inkml:brushProperty name="inkEffects" value="pencil"/>
    </inkml:brush>
  </inkml:definitions>
  <inkml:trace contextRef="#ctx0" brushRef="#br0">0 23 16383,'20'0'0,"1"0"0,-9 0 0,4 0 0,-1-2 0,1 2 0,-3-4 0,3 4 0,-8-3 0,5 2 0,-5-1 0,3 2 0,-3-3 0,1 2 0,-2-3 0,-1 3 0,0 0 0,0 1 0,-1 0 0,2 0 0,-20 9 0,10-5 0,-16 7 0,13-9 0,-3 1 0,-1 1 0,-1 0 0,1 3 0,-4 0 0,4-2 0,-2 1 0,1-4 0,3 0 0,1-2 0,0 0 0,3 0 0,-3 1 0,21 3 0,-6-2 0,17 2 0,-8-4 0,-4 0 0,0 0 0,-7 0 0,1 0 0,-23 1 0,8 0 0,-18 0 0,12-1 0,1 0 0,-2 0 0,4 0 0,-1 0 0,1 0 0,5 0 0,-1 0 0,30 0 0,-11 0 0,24 0 0,-16 0 0,2 0 0,-4 0 0,-4 0 0,-7 0 0,0-1 0,-28 0 0,9 0 0,-19 1 0,10 0 0,6 0 0,-5 0 0,8 0 0,0 0 0,7-2 0,0 0 0</inkml:trace>
</inkml:ink>
</file>

<file path=ppt/ink/ink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1-07T12:05:05.824"/>
    </inkml:context>
    <inkml:brush xml:id="br0">
      <inkml:brushProperty name="width" value="0.2" units="cm"/>
      <inkml:brushProperty name="height" value="1.2" units="cm"/>
      <inkml:brushProperty name="color" value="#66CC00"/>
      <inkml:brushProperty name="inkEffects" value="pencil"/>
    </inkml:brush>
  </inkml:definitions>
  <inkml:trace contextRef="#ctx0" brushRef="#br0">5 1 16383,'23'0'0,"3"0"0,-1 0 0,3 0 0,4 0 0,-8 0 0,3 0 0,-10 0 0,2 0 0,-4 0 0,-5 0 0,-1 0 0,-32 9 0,7-2 0,-22 5 0,13-5 0,3-1 0,4-1 0,4 1 0,5-3 0,2 1 0,-1 0 0,3-1 0,-2 1 0,3-1 0,-5 1 0,1 1 0,0-2 0,0 2 0,7-5 0,17 3 0,-7-2 0,18 1 0,-12-2 0,5 0 0,2 0 0,-2 0 0,-1 0 0,-8 0 0,-2 0 0,-6 1 0,-17 5 0,4-2 0,-15 4 0,9-6 0,-1 4 0,2-5 0,-3 2 0,5-3 0,-4 0 0,3 0 0,4 0 0,-5 2 0,8-1 0,-1 0 0,7-1 0</inkml:trace>
</inkml:ink>
</file>

<file path=ppt/ink/ink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1-07T12:05:05.825"/>
    </inkml:context>
    <inkml:brush xml:id="br0">
      <inkml:brushProperty name="width" value="0.2" units="cm"/>
      <inkml:brushProperty name="height" value="1.2" units="cm"/>
      <inkml:brushProperty name="color" value="#66CC00"/>
      <inkml:brushProperty name="inkEffects" value="pencil"/>
    </inkml:brush>
  </inkml:definitions>
  <inkml:trace contextRef="#ctx0" brushRef="#br0">3 1 16383,'26'0'0,"-2"0"0,-4 0 0,-3 0 0,2 0 0,-2 0 0,-5 0 0,1 0 0,-7 0 0,3 0 0,-3 0 0,-1 0 0,2 1 0,-4 1 0,4 0 0,-2-1 0,2-1 0,-2 2 0,-13 10 0,-4-6 0,-12 8 0,-1-9 0,-4-1 0,5 1 0,1-1 0,5 0 0,5 0 0,-3 0 0,8 0 0,0-2 0,5 1 0,16-3 0,-1 2 0,22-2 0,-13 0 0,9 0 0,-10 0 0,0 0 0,-3 0 0,-4 0 0,-4 0 0,-1 0 0,-7 0 0</inkml:trace>
</inkml:ink>
</file>

<file path=ppt/ink/ink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1-07T12:05:05.826"/>
    </inkml:context>
    <inkml:brush xml:id="br0">
      <inkml:brushProperty name="width" value="0.2" units="cm"/>
      <inkml:brushProperty name="height" value="1.2" units="cm"/>
      <inkml:brushProperty name="color" value="#66CC00"/>
      <inkml:brushProperty name="inkEffects" value="pencil"/>
    </inkml:brush>
  </inkml:definitions>
  <inkml:trace contextRef="#ctx0" brushRef="#br0">1 0 16383,'21'0'0,"2"0"0,-5 0 0,4 0 0,0 0 0,0 0 0,-2 0 0,2 0 0,-5 0 0,5 0 0,-5 0 0,0 0 0,-3 0 0,-6 0 0,-1 0 0,-28 9 0,4-6 0,-18 12 0,7-10 0,5 2 0,-5 4 0,8-8 0,0 4 0,6-4 0,6-2 0,-1 2 0,27-2 0,-7 0 0,24 3 0,-12-1 0,-1 2 0,0-3 0,-5 0 0,0-2 0,-3 2 0,-5-2 0,2 0 0,-5 0 0,-2 0 0,-20 0 0,1 0 0,-15 0 0,8 0 0,-1 0 0,1 0 0,5 0 0,-2 0 0,7 0 0,-2 0 0,4 0 0,-1-3 0,3 2 0,-1-3 0,3 4 0,-1 0 0,4 0 0,-2 0 0</inkml:trace>
</inkml:ink>
</file>

<file path=ppt/ink/ink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1-07T12:04:21.922"/>
    </inkml:context>
    <inkml:brush xml:id="br0">
      <inkml:brushProperty name="width" value="0.35" units="cm"/>
      <inkml:brushProperty name="height" value="2.1" units="cm"/>
      <inkml:brushProperty name="color" value="#E71224"/>
      <inkml:brushProperty name="inkEffects" value="pencil"/>
    </inkml:brush>
  </inkml:definitions>
  <inkml:trace contextRef="#ctx0" brushRef="#br0">0 16 16383,'36'0'0,"0"0"0,2-2 0,-2-1 0,5 0 0,-5-2 0,-1 5 0,0-2 0,-9 2 0,-3 0 0,-4 0 0,-5 0 0,-3 0 0,-2 0 0,-1 0 0,0 0 0,7 5 0,-5-4 0,5 6 0,-8-5 0,1 1 0,0 4 0,-5 2 0,1-1 0,-4 4 0,-1-6 0,-1 3 0,-4 1 0,-2 0 0,-2 2 0,-5 3 0,-5-2 0,-1 3 0,-10-2 0,8-2 0,-11 2 0,8-6 0,-3 1 0,4-7 0,5 0 0,-1-2 0,5 0 0,-2 0 0,6 0 0,-2 0 0,2 0 0,2 0 0,1 0 0,0-1 0,1-1 0</inkml:trace>
</inkml:ink>
</file>

<file path=ppt/ink/ink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1-07T12:04:23.498"/>
    </inkml:context>
    <inkml:brush xml:id="br0">
      <inkml:brushProperty name="width" value="0.35" units="cm"/>
      <inkml:brushProperty name="height" value="2.1" units="cm"/>
      <inkml:brushProperty name="color" value="#E71224"/>
      <inkml:brushProperty name="inkEffects" value="pencil"/>
    </inkml:brush>
  </inkml:definitions>
  <inkml:trace contextRef="#ctx0" brushRef="#br0">0 42 16383,'31'-6'0,"2"2"0,-10 3 0,8-2 0,-2 3 0,5-2 0,5-1 0,1 2 0,6-1 0,-7-3 0,-4 2 0,-4-4 0,-8 5 0,-5-1 0,-5 3 0,-7 0 0,5 0 0,-4 0 0,3 0 0,1 4 0,-2-2 0,1 6 0,3-2 0,-2 0 0,2 1 0,-1-2 0,-4 0 0,4-2 0,-7 1 0,2 4 0,-15 6 0,-1-1 0,-10 6 0,1-5 0,1 3 0,-10 3 0,4 1 0,-4-3 0,6 1 0,4-8 0,2-1 0,3-4 0,4-2 0,-2-2 0,3-2 0,-6-2 0,3 0 0,2 0 0,-2-1 0,3-1 0,-1 0 0,-2-2 0,-6 2 0,-2-2 0,-4 1 0,5 1 0,0 2 0,3 0 0,1 1 0,2-2 0,5 3 0,-3-2 0,1 2 0,-3 0 0,1-2 0,1 0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1-07T12:01:13.618"/>
    </inkml:context>
    <inkml:brush xml:id="br0">
      <inkml:brushProperty name="width" value="0.35" units="cm"/>
      <inkml:brushProperty name="height" value="2.1" units="cm"/>
      <inkml:brushProperty name="color" value="#E71224"/>
      <inkml:brushProperty name="inkEffects" value="pencil"/>
    </inkml:brush>
  </inkml:definitions>
  <inkml:trace contextRef="#ctx0" brushRef="#br0">1 0 16383,'39'7'0,"-6"5"0,-7-10 0,0 8 0,6-10 0,5 8 0,0-8 0,-2 8 0,-3-8 0,-5 4 0,3 3 0,-11-6 0,6 6 0,-11-4 0,0-2 0,-1 2 0,-6-3 0,2 0 0,3 0 0,-7 0 0,4 0 0</inkml:trace>
</inkml:ink>
</file>

<file path=ppt/ink/ink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1-07T12:04:25.026"/>
    </inkml:context>
    <inkml:brush xml:id="br0">
      <inkml:brushProperty name="width" value="0.35" units="cm"/>
      <inkml:brushProperty name="height" value="2.1" units="cm"/>
      <inkml:brushProperty name="color" value="#E71224"/>
      <inkml:brushProperty name="inkEffects" value="pencil"/>
    </inkml:brush>
  </inkml:definitions>
  <inkml:trace contextRef="#ctx0" brushRef="#br0">0 45 16383,'41'0'0,"6"0"0,-10-5 0,9 1 0,-4-3 0,-3 1 0,-1-1 0,-6 4 0,-6-4 0,-1 7 0,-12-4 0,3 4 0,-10-2 0,2 2 0,2 0 0,3 4 0,2-1 0,-3 3 0,-1-3 0,-3 1 0,-1 1 0,-7 7 0,-2-3 0,-4 5 0,-3-5 0,0 1 0,-4 3 0,1-3 0,-3 3 0,3-7 0,-5 2 0,-2 1 0,1-4 0,-2 2 0,1-3 0,4-2 0,-2 4 0,1-4 0,4 4 0,0-6 0,3 2 0,1-1 0,-3 1 0,4 0 0,-8 0 0,9-2 0,-4 1 0,1 1 0,1 0 0,-4 1 0,4-1 0,-4 0 0,0 2 0,0 0 0,-2 0 0,2 2 0,2-4 0,1-1 0,2-1 0</inkml:trace>
</inkml:ink>
</file>

<file path=ppt/ink/ink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1-07T12:04:26.674"/>
    </inkml:context>
    <inkml:brush xml:id="br0">
      <inkml:brushProperty name="width" value="0.35" units="cm"/>
      <inkml:brushProperty name="height" value="2.1" units="cm"/>
      <inkml:brushProperty name="color" value="#E71224"/>
      <inkml:brushProperty name="inkEffects" value="pencil"/>
    </inkml:brush>
  </inkml:definitions>
  <inkml:trace contextRef="#ctx0" brushRef="#br0">2 132 16383,'43'-14'0,"3"-4"0,-17 7 0,16-7 0,-5 7 0,10-5 0,0 7 0,-4-2 0,0 8 0,-10-4 0,-1 4 0,-12-1 0,-6 0 0,-5 3 0,-7 0 0,-3 16 0,-5-3 0,-6 13 0,-2-10 0,-9 5 0,3-6 0,-12 8 0,2-7 0,-6 2 0,-2 1 0,-4-2 0,5-1 0,3-1 0,3-4 0,8 0 0,2-3 0,6-3 0,5 1 0,0-3 0,-2 4 0,0-3 0,0-1 0,0 3 0,-1-3 0,2 2 0,-4-1 0,4-3 0,-1 3 0,-5 2 0,5-1 0,-7 2 0,6-2 0,2-2 0,1 0 0</inkml:trace>
</inkml:ink>
</file>

<file path=ppt/ink/ink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1-07T12:05:20.238"/>
    </inkml:context>
    <inkml:brush xml:id="br0">
      <inkml:brushProperty name="width" value="0.2" units="cm"/>
      <inkml:brushProperty name="height" value="1.2" units="cm"/>
      <inkml:brushProperty name="color" value="#66CC00"/>
      <inkml:brushProperty name="inkEffects" value="pencil"/>
    </inkml:brush>
  </inkml:definitions>
  <inkml:trace contextRef="#ctx0" brushRef="#br0">0 23 16383,'20'0'0,"1"0"0,-9 0 0,4 0 0,-1-2 0,1 2 0,-3-4 0,3 4 0,-8-3 0,5 2 0,-5-1 0,3 2 0,-3-3 0,1 2 0,-2-3 0,-1 3 0,0 0 0,0 1 0,-1 0 0,2 0 0,-20 9 0,10-5 0,-16 7 0,13-9 0,-3 1 0,-1 1 0,-1 0 0,1 3 0,-4 0 0,4-2 0,-2 1 0,1-4 0,3 0 0,1-2 0,0 0 0,3 0 0,-3 1 0,21 3 0,-6-2 0,17 2 0,-8-4 0,-4 0 0,0 0 0,-7 0 0,1 0 0,-23 1 0,8 0 0,-18 0 0,12-1 0,1 0 0,-2 0 0,4 0 0,-1 0 0,1 0 0,5 0 0,-1 0 0,30 0 0,-11 0 0,24 0 0,-16 0 0,2 0 0,-4 0 0,-4 0 0,-7 0 0,0-1 0,-28 0 0,9 0 0,-19 1 0,10 0 0,6 0 0,-5 0 0,8 0 0,0 0 0,7-2 0,0 0 0</inkml:trace>
</inkml:ink>
</file>

<file path=ppt/ink/ink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1-07T12:05:20.239"/>
    </inkml:context>
    <inkml:brush xml:id="br0">
      <inkml:brushProperty name="width" value="0.2" units="cm"/>
      <inkml:brushProperty name="height" value="1.2" units="cm"/>
      <inkml:brushProperty name="color" value="#66CC00"/>
      <inkml:brushProperty name="inkEffects" value="pencil"/>
    </inkml:brush>
  </inkml:definitions>
  <inkml:trace contextRef="#ctx0" brushRef="#br0">5 1 16383,'23'0'0,"3"0"0,-1 0 0,3 0 0,4 0 0,-8 0 0,3 0 0,-10 0 0,2 0 0,-4 0 0,-5 0 0,-1 0 0,-32 9 0,7-2 0,-22 5 0,13-5 0,3-1 0,4-1 0,4 1 0,5-3 0,2 1 0,-1 0 0,3-1 0,-2 1 0,3-1 0,-5 1 0,1 1 0,0-2 0,0 2 0,7-5 0,17 3 0,-7-2 0,18 1 0,-12-2 0,5 0 0,2 0 0,-2 0 0,-1 0 0,-8 0 0,-2 0 0,-6 1 0,-17 5 0,4-2 0,-15 4 0,9-6 0,-1 4 0,2-5 0,-3 2 0,5-3 0,-4 0 0,3 0 0,4 0 0,-5 2 0,8-1 0,-1 0 0,7-1 0</inkml:trace>
</inkml:ink>
</file>

<file path=ppt/ink/ink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1-07T12:05:20.240"/>
    </inkml:context>
    <inkml:brush xml:id="br0">
      <inkml:brushProperty name="width" value="0.2" units="cm"/>
      <inkml:brushProperty name="height" value="1.2" units="cm"/>
      <inkml:brushProperty name="color" value="#66CC00"/>
      <inkml:brushProperty name="inkEffects" value="pencil"/>
    </inkml:brush>
  </inkml:definitions>
  <inkml:trace contextRef="#ctx0" brushRef="#br0">3 1 16383,'26'0'0,"-2"0"0,-4 0 0,-3 0 0,2 0 0,-2 0 0,-5 0 0,1 0 0,-7 0 0,3 0 0,-3 0 0,-1 0 0,2 1 0,-4 1 0,4 0 0,-2-1 0,2-1 0,-2 2 0,-13 10 0,-4-6 0,-12 8 0,-1-9 0,-4-1 0,5 1 0,1-1 0,5 0 0,5 0 0,-3 0 0,8 0 0,0-2 0,5 1 0,16-3 0,-1 2 0,22-2 0,-13 0 0,9 0 0,-10 0 0,0 0 0,-3 0 0,-4 0 0,-4 0 0,-1 0 0,-7 0 0</inkml:trace>
</inkml:ink>
</file>

<file path=ppt/ink/ink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1-07T12:05:20.241"/>
    </inkml:context>
    <inkml:brush xml:id="br0">
      <inkml:brushProperty name="width" value="0.2" units="cm"/>
      <inkml:brushProperty name="height" value="1.2" units="cm"/>
      <inkml:brushProperty name="color" value="#66CC00"/>
      <inkml:brushProperty name="inkEffects" value="pencil"/>
    </inkml:brush>
  </inkml:definitions>
  <inkml:trace contextRef="#ctx0" brushRef="#br0">1 0 16383,'21'0'0,"2"0"0,-5 0 0,4 0 0,0 0 0,0 0 0,-2 0 0,2 0 0,-5 0 0,5 0 0,-5 0 0,0 0 0,-3 0 0,-6 0 0,-1 0 0,-28 9 0,4-6 0,-18 12 0,7-10 0,5 2 0,-5 4 0,8-8 0,0 4 0,6-4 0,6-2 0,-1 2 0,27-2 0,-7 0 0,24 3 0,-12-1 0,-1 2 0,0-3 0,-5 0 0,0-2 0,-3 2 0,-5-2 0,2 0 0,-5 0 0,-2 0 0,-20 0 0,1 0 0,-15 0 0,8 0 0,-1 0 0,1 0 0,5 0 0,-2 0 0,7 0 0,-2 0 0,4 0 0,-1-3 0,3 2 0,-1-3 0,3 4 0,-1 0 0,4 0 0,-2 0 0</inkml:trace>
</inkml:ink>
</file>

<file path=ppt/ink/ink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1-07T12:05:20.242"/>
    </inkml:context>
    <inkml:brush xml:id="br0">
      <inkml:brushProperty name="width" value="0.2" units="cm"/>
      <inkml:brushProperty name="height" value="1.2" units="cm"/>
      <inkml:brushProperty name="color" value="#66CC00"/>
      <inkml:brushProperty name="inkEffects" value="pencil"/>
    </inkml:brush>
  </inkml:definitions>
  <inkml:trace contextRef="#ctx0" brushRef="#br0">0 23 16383,'20'0'0,"1"0"0,-9 0 0,4 0 0,-1-2 0,1 2 0,-3-4 0,3 4 0,-8-3 0,5 2 0,-5-1 0,3 2 0,-3-3 0,1 2 0,-2-3 0,-1 3 0,0 0 0,0 1 0,-1 0 0,2 0 0,-20 9 0,10-5 0,-16 7 0,13-9 0,-3 1 0,-1 1 0,-1 0 0,1 3 0,-4 0 0,4-2 0,-2 1 0,1-4 0,3 0 0,1-2 0,0 0 0,3 0 0,-3 1 0,21 3 0,-6-2 0,17 2 0,-8-4 0,-4 0 0,0 0 0,-7 0 0,1 0 0,-23 1 0,8 0 0,-18 0 0,12-1 0,1 0 0,-2 0 0,4 0 0,-1 0 0,1 0 0,5 0 0,-1 0 0,30 0 0,-11 0 0,24 0 0,-16 0 0,2 0 0,-4 0 0,-4 0 0,-7 0 0,0-1 0,-28 0 0,9 0 0,-19 1 0,10 0 0,6 0 0,-5 0 0,8 0 0,0 0 0,7-2 0,0 0 0</inkml:trace>
</inkml:ink>
</file>

<file path=ppt/ink/ink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1-07T12:05:20.243"/>
    </inkml:context>
    <inkml:brush xml:id="br0">
      <inkml:brushProperty name="width" value="0.2" units="cm"/>
      <inkml:brushProperty name="height" value="1.2" units="cm"/>
      <inkml:brushProperty name="color" value="#66CC00"/>
      <inkml:brushProperty name="inkEffects" value="pencil"/>
    </inkml:brush>
  </inkml:definitions>
  <inkml:trace contextRef="#ctx0" brushRef="#br0">5 1 16383,'23'0'0,"3"0"0,-1 0 0,3 0 0,4 0 0,-8 0 0,3 0 0,-10 0 0,2 0 0,-4 0 0,-5 0 0,-1 0 0,-32 9 0,7-2 0,-22 5 0,13-5 0,3-1 0,4-1 0,4 1 0,5-3 0,2 1 0,-1 0 0,3-1 0,-2 1 0,3-1 0,-5 1 0,1 1 0,0-2 0,0 2 0,7-5 0,17 3 0,-7-2 0,18 1 0,-12-2 0,5 0 0,2 0 0,-2 0 0,-1 0 0,-8 0 0,-2 0 0,-6 1 0,-17 5 0,4-2 0,-15 4 0,9-6 0,-1 4 0,2-5 0,-3 2 0,5-3 0,-4 0 0,3 0 0,4 0 0,-5 2 0,8-1 0,-1 0 0,7-1 0</inkml:trace>
</inkml:ink>
</file>

<file path=ppt/ink/ink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1-07T12:05:20.244"/>
    </inkml:context>
    <inkml:brush xml:id="br0">
      <inkml:brushProperty name="width" value="0.2" units="cm"/>
      <inkml:brushProperty name="height" value="1.2" units="cm"/>
      <inkml:brushProperty name="color" value="#66CC00"/>
      <inkml:brushProperty name="inkEffects" value="pencil"/>
    </inkml:brush>
  </inkml:definitions>
  <inkml:trace contextRef="#ctx0" brushRef="#br0">3 1 16383,'26'0'0,"-2"0"0,-4 0 0,-3 0 0,2 0 0,-2 0 0,-5 0 0,1 0 0,-7 0 0,3 0 0,-3 0 0,-1 0 0,2 1 0,-4 1 0,4 0 0,-2-1 0,2-1 0,-2 2 0,-13 10 0,-4-6 0,-12 8 0,-1-9 0,-4-1 0,5 1 0,1-1 0,5 0 0,5 0 0,-3 0 0,8 0 0,0-2 0,5 1 0,16-3 0,-1 2 0,22-2 0,-13 0 0,9 0 0,-10 0 0,0 0 0,-3 0 0,-4 0 0,-4 0 0,-1 0 0,-7 0 0</inkml:trace>
</inkml:ink>
</file>

<file path=ppt/ink/ink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1-07T12:05:20.245"/>
    </inkml:context>
    <inkml:brush xml:id="br0">
      <inkml:brushProperty name="width" value="0.2" units="cm"/>
      <inkml:brushProperty name="height" value="1.2" units="cm"/>
      <inkml:brushProperty name="color" value="#66CC00"/>
      <inkml:brushProperty name="inkEffects" value="pencil"/>
    </inkml:brush>
  </inkml:definitions>
  <inkml:trace contextRef="#ctx0" brushRef="#br0">1 0 16383,'21'0'0,"2"0"0,-5 0 0,4 0 0,0 0 0,0 0 0,-2 0 0,2 0 0,-5 0 0,5 0 0,-5 0 0,0 0 0,-3 0 0,-6 0 0,-1 0 0,-28 9 0,4-6 0,-18 12 0,7-10 0,5 2 0,-5 4 0,8-8 0,0 4 0,6-4 0,6-2 0,-1 2 0,27-2 0,-7 0 0,24 3 0,-12-1 0,-1 2 0,0-3 0,-5 0 0,0-2 0,-3 2 0,-5-2 0,2 0 0,-5 0 0,-2 0 0,-20 0 0,1 0 0,-15 0 0,8 0 0,-1 0 0,1 0 0,5 0 0,-2 0 0,7 0 0,-2 0 0,4 0 0,-1-3 0,3 2 0,-1-3 0,3 4 0,-1 0 0,4 0 0,-2 0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1-07T12:01:08.554"/>
    </inkml:context>
    <inkml:brush xml:id="br0">
      <inkml:brushProperty name="width" value="0.35" units="cm"/>
      <inkml:brushProperty name="height" value="2.1" units="cm"/>
      <inkml:brushProperty name="color" value="#E71224"/>
      <inkml:brushProperty name="inkEffects" value="pencil"/>
    </inkml:brush>
  </inkml:definitions>
  <inkml:trace contextRef="#ctx0" brushRef="#br0">0 7 16383,'52'-4'0,"2"2"0,-11 2 0,3 0 0,1 0 0,-4 0 0,3 0 0,-9 0 0,-9 0 0,-3 0 0,-14 0 0,2 0 0,-3 0 0,-3 0 0,5 0 0,-3 0 0</inkml:trace>
</inkml:ink>
</file>

<file path=ppt/ink/ink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1-07T12:05:25.883"/>
    </inkml:context>
    <inkml:brush xml:id="br0">
      <inkml:brushProperty name="width" value="0.2" units="cm"/>
      <inkml:brushProperty name="height" value="1.2" units="cm"/>
      <inkml:brushProperty name="color" value="#66CC00"/>
      <inkml:brushProperty name="inkEffects" value="pencil"/>
    </inkml:brush>
  </inkml:definitions>
  <inkml:trace contextRef="#ctx0" brushRef="#br0">0 23 16383,'20'0'0,"1"0"0,-9 0 0,4 0 0,-1-2 0,1 2 0,-3-4 0,3 4 0,-8-3 0,5 2 0,-5-1 0,3 2 0,-3-3 0,1 2 0,-2-3 0,-1 3 0,0 0 0,0 1 0,-1 0 0,2 0 0,-20 9 0,10-5 0,-16 7 0,13-9 0,-3 1 0,-1 1 0,-1 0 0,1 3 0,-4 0 0,4-2 0,-2 1 0,1-4 0,3 0 0,1-2 0,0 0 0,3 0 0,-3 1 0,21 3 0,-6-2 0,17 2 0,-8-4 0,-4 0 0,0 0 0,-7 0 0,1 0 0,-23 1 0,8 0 0,-18 0 0,12-1 0,1 0 0,-2 0 0,4 0 0,-1 0 0,1 0 0,5 0 0,-1 0 0,30 0 0,-11 0 0,24 0 0,-16 0 0,2 0 0,-4 0 0,-4 0 0,-7 0 0,0-1 0,-28 0 0,9 0 0,-19 1 0,10 0 0,6 0 0,-5 0 0,8 0 0,0 0 0,7-2 0,0 0 0</inkml:trace>
</inkml:ink>
</file>

<file path=ppt/ink/ink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1-07T12:05:25.884"/>
    </inkml:context>
    <inkml:brush xml:id="br0">
      <inkml:brushProperty name="width" value="0.2" units="cm"/>
      <inkml:brushProperty name="height" value="1.2" units="cm"/>
      <inkml:brushProperty name="color" value="#66CC00"/>
      <inkml:brushProperty name="inkEffects" value="pencil"/>
    </inkml:brush>
  </inkml:definitions>
  <inkml:trace contextRef="#ctx0" brushRef="#br0">5 1 16383,'23'0'0,"3"0"0,-1 0 0,3 0 0,4 0 0,-8 0 0,3 0 0,-10 0 0,2 0 0,-4 0 0,-5 0 0,-1 0 0,-32 9 0,7-2 0,-22 5 0,13-5 0,3-1 0,4-1 0,4 1 0,5-3 0,2 1 0,-1 0 0,3-1 0,-2 1 0,3-1 0,-5 1 0,1 1 0,0-2 0,0 2 0,7-5 0,17 3 0,-7-2 0,18 1 0,-12-2 0,5 0 0,2 0 0,-2 0 0,-1 0 0,-8 0 0,-2 0 0,-6 1 0,-17 5 0,4-2 0,-15 4 0,9-6 0,-1 4 0,2-5 0,-3 2 0,5-3 0,-4 0 0,3 0 0,4 0 0,-5 2 0,8-1 0,-1 0 0,7-1 0</inkml:trace>
</inkml:ink>
</file>

<file path=ppt/ink/ink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1-07T12:05:25.885"/>
    </inkml:context>
    <inkml:brush xml:id="br0">
      <inkml:brushProperty name="width" value="0.2" units="cm"/>
      <inkml:brushProperty name="height" value="1.2" units="cm"/>
      <inkml:brushProperty name="color" value="#66CC00"/>
      <inkml:brushProperty name="inkEffects" value="pencil"/>
    </inkml:brush>
  </inkml:definitions>
  <inkml:trace contextRef="#ctx0" brushRef="#br0">3 1 16383,'26'0'0,"-2"0"0,-4 0 0,-3 0 0,2 0 0,-2 0 0,-5 0 0,1 0 0,-7 0 0,3 0 0,-3 0 0,-1 0 0,2 1 0,-4 1 0,4 0 0,-2-1 0,2-1 0,-2 2 0,-13 10 0,-4-6 0,-12 8 0,-1-9 0,-4-1 0,5 1 0,1-1 0,5 0 0,5 0 0,-3 0 0,8 0 0,0-2 0,5 1 0,16-3 0,-1 2 0,22-2 0,-13 0 0,9 0 0,-10 0 0,0 0 0,-3 0 0,-4 0 0,-4 0 0,-1 0 0,-7 0 0</inkml:trace>
</inkml:ink>
</file>

<file path=ppt/ink/ink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1-07T12:05:25.886"/>
    </inkml:context>
    <inkml:brush xml:id="br0">
      <inkml:brushProperty name="width" value="0.2" units="cm"/>
      <inkml:brushProperty name="height" value="1.2" units="cm"/>
      <inkml:brushProperty name="color" value="#66CC00"/>
      <inkml:brushProperty name="inkEffects" value="pencil"/>
    </inkml:brush>
  </inkml:definitions>
  <inkml:trace contextRef="#ctx0" brushRef="#br0">1 0 16383,'21'0'0,"2"0"0,-5 0 0,4 0 0,0 0 0,0 0 0,-2 0 0,2 0 0,-5 0 0,5 0 0,-5 0 0,0 0 0,-3 0 0,-6 0 0,-1 0 0,-28 9 0,4-6 0,-18 12 0,7-10 0,5 2 0,-5 4 0,8-8 0,0 4 0,6-4 0,6-2 0,-1 2 0,27-2 0,-7 0 0,24 3 0,-12-1 0,-1 2 0,0-3 0,-5 0 0,0-2 0,-3 2 0,-5-2 0,2 0 0,-5 0 0,-2 0 0,-20 0 0,1 0 0,-15 0 0,8 0 0,-1 0 0,1 0 0,5 0 0,-2 0 0,7 0 0,-2 0 0,4 0 0,-1-3 0,3 2 0,-1-3 0,3 4 0,-1 0 0,4 0 0,-2 0 0</inkml:trace>
</inkml:ink>
</file>

<file path=ppt/ink/ink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1-07T12:05:25.887"/>
    </inkml:context>
    <inkml:brush xml:id="br0">
      <inkml:brushProperty name="width" value="0.2" units="cm"/>
      <inkml:brushProperty name="height" value="1.2" units="cm"/>
      <inkml:brushProperty name="color" value="#66CC00"/>
      <inkml:brushProperty name="inkEffects" value="pencil"/>
    </inkml:brush>
  </inkml:definitions>
  <inkml:trace contextRef="#ctx0" brushRef="#br0">0 23 16383,'20'0'0,"1"0"0,-9 0 0,4 0 0,-1-2 0,1 2 0,-3-4 0,3 4 0,-8-3 0,5 2 0,-5-1 0,3 2 0,-3-3 0,1 2 0,-2-3 0,-1 3 0,0 0 0,0 1 0,-1 0 0,2 0 0,-20 9 0,10-5 0,-16 7 0,13-9 0,-3 1 0,-1 1 0,-1 0 0,1 3 0,-4 0 0,4-2 0,-2 1 0,1-4 0,3 0 0,1-2 0,0 0 0,3 0 0,-3 1 0,21 3 0,-6-2 0,17 2 0,-8-4 0,-4 0 0,0 0 0,-7 0 0,1 0 0,-23 1 0,8 0 0,-18 0 0,12-1 0,1 0 0,-2 0 0,4 0 0,-1 0 0,1 0 0,5 0 0,-1 0 0,30 0 0,-11 0 0,24 0 0,-16 0 0,2 0 0,-4 0 0,-4 0 0,-7 0 0,0-1 0,-28 0 0,9 0 0,-19 1 0,10 0 0,6 0 0,-5 0 0,8 0 0,0 0 0,7-2 0,0 0 0</inkml:trace>
</inkml:ink>
</file>

<file path=ppt/ink/ink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1-07T12:05:25.888"/>
    </inkml:context>
    <inkml:brush xml:id="br0">
      <inkml:brushProperty name="width" value="0.2" units="cm"/>
      <inkml:brushProperty name="height" value="1.2" units="cm"/>
      <inkml:brushProperty name="color" value="#66CC00"/>
      <inkml:brushProperty name="inkEffects" value="pencil"/>
    </inkml:brush>
  </inkml:definitions>
  <inkml:trace contextRef="#ctx0" brushRef="#br0">5 1 16383,'23'0'0,"3"0"0,-1 0 0,3 0 0,4 0 0,-8 0 0,3 0 0,-10 0 0,2 0 0,-4 0 0,-5 0 0,-1 0 0,-32 9 0,7-2 0,-22 5 0,13-5 0,3-1 0,4-1 0,4 1 0,5-3 0,2 1 0,-1 0 0,3-1 0,-2 1 0,3-1 0,-5 1 0,1 1 0,0-2 0,0 2 0,7-5 0,17 3 0,-7-2 0,18 1 0,-12-2 0,5 0 0,2 0 0,-2 0 0,-1 0 0,-8 0 0,-2 0 0,-6 1 0,-17 5 0,4-2 0,-15 4 0,9-6 0,-1 4 0,2-5 0,-3 2 0,5-3 0,-4 0 0,3 0 0,4 0 0,-5 2 0,8-1 0,-1 0 0,7-1 0</inkml:trace>
</inkml:ink>
</file>

<file path=ppt/ink/ink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1-07T12:05:25.889"/>
    </inkml:context>
    <inkml:brush xml:id="br0">
      <inkml:brushProperty name="width" value="0.2" units="cm"/>
      <inkml:brushProperty name="height" value="1.2" units="cm"/>
      <inkml:brushProperty name="color" value="#66CC00"/>
      <inkml:brushProperty name="inkEffects" value="pencil"/>
    </inkml:brush>
  </inkml:definitions>
  <inkml:trace contextRef="#ctx0" brushRef="#br0">3 1 16383,'26'0'0,"-2"0"0,-4 0 0,-3 0 0,2 0 0,-2 0 0,-5 0 0,1 0 0,-7 0 0,3 0 0,-3 0 0,-1 0 0,2 1 0,-4 1 0,4 0 0,-2-1 0,2-1 0,-2 2 0,-13 10 0,-4-6 0,-12 8 0,-1-9 0,-4-1 0,5 1 0,1-1 0,5 0 0,5 0 0,-3 0 0,8 0 0,0-2 0,5 1 0,16-3 0,-1 2 0,22-2 0,-13 0 0,9 0 0,-10 0 0,0 0 0,-3 0 0,-4 0 0,-4 0 0,-1 0 0,-7 0 0</inkml:trace>
</inkml:ink>
</file>

<file path=ppt/ink/ink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1-07T12:05:25.890"/>
    </inkml:context>
    <inkml:brush xml:id="br0">
      <inkml:brushProperty name="width" value="0.2" units="cm"/>
      <inkml:brushProperty name="height" value="1.2" units="cm"/>
      <inkml:brushProperty name="color" value="#66CC00"/>
      <inkml:brushProperty name="inkEffects" value="pencil"/>
    </inkml:brush>
  </inkml:definitions>
  <inkml:trace contextRef="#ctx0" brushRef="#br0">1 0 16383,'21'0'0,"2"0"0,-5 0 0,4 0 0,0 0 0,0 0 0,-2 0 0,2 0 0,-5 0 0,5 0 0,-5 0 0,0 0 0,-3 0 0,-6 0 0,-1 0 0,-28 9 0,4-6 0,-18 12 0,7-10 0,5 2 0,-5 4 0,8-8 0,0 4 0,6-4 0,6-2 0,-1 2 0,27-2 0,-7 0 0,24 3 0,-12-1 0,-1 2 0,0-3 0,-5 0 0,0-2 0,-3 2 0,-5-2 0,2 0 0,-5 0 0,-2 0 0,-20 0 0,1 0 0,-15 0 0,8 0 0,-1 0 0,1 0 0,5 0 0,-2 0 0,7 0 0,-2 0 0,4 0 0,-1-3 0,3 2 0,-1-3 0,3 4 0,-1 0 0,4 0 0,-2 0 0</inkml:trace>
</inkml:ink>
</file>

<file path=ppt/ink/ink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1-07T12:01:39.264"/>
    </inkml:context>
    <inkml:brush xml:id="br0">
      <inkml:brushProperty name="width" value="0.35" units="cm"/>
      <inkml:brushProperty name="height" value="2.1" units="cm"/>
      <inkml:brushProperty name="color" value="#66CC00"/>
      <inkml:brushProperty name="inkEffects" value="pencil"/>
    </inkml:brush>
  </inkml:definitions>
  <inkml:trace contextRef="#ctx0" brushRef="#br0">1 1 16383,'56'0'0,"-5"0"0,6 0 0,-8 0 0,4 0 0,-1 0 0,-18 0 0,2 0 0,-14 0 0,-8 0 0,0 0 0,-5 0 0,-2 0 0,5 0 0,-2 0 0,-3 0 0,-1 0 0</inkml:trace>
</inkml:ink>
</file>

<file path=ppt/ink/ink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1-07T12:01:40.327"/>
    </inkml:context>
    <inkml:brush xml:id="br0">
      <inkml:brushProperty name="width" value="0.35" units="cm"/>
      <inkml:brushProperty name="height" value="2.1" units="cm"/>
      <inkml:brushProperty name="color" value="#66CC00"/>
      <inkml:brushProperty name="inkEffects" value="pencil"/>
    </inkml:brush>
  </inkml:definitions>
  <inkml:trace contextRef="#ctx0" brushRef="#br0">0 0 16383,'41'0'0,"-3"0"0,-2 0 0,1 0 0,0 0 0,3 0 0,-16 0 0,6 0 0,-16 0 0,0 0 0,-1 0 0,-6 0 0,2 0 0,4 0 0,-6 0 0,5 0 0,1 0 0,-6 0 0,5 0 0,-5 0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1-07T12:01:10.514"/>
    </inkml:context>
    <inkml:brush xml:id="br0">
      <inkml:brushProperty name="width" value="0.35" units="cm"/>
      <inkml:brushProperty name="height" value="2.1" units="cm"/>
      <inkml:brushProperty name="color" value="#E71224"/>
      <inkml:brushProperty name="inkEffects" value="pencil"/>
    </inkml:brush>
  </inkml:definitions>
  <inkml:trace contextRef="#ctx0" brushRef="#br0">0 0 16383,'53'8'0,"-2"-7"0,-5 11 0,2-11 0,0 6 0,-1-2 0,-11-1 0,-8 0 0,2-4 0,-11 0 0,0 0 0,-6 0 0,-7 0 0,3 0 0,2 0 0,-1 0 0,3 0 0,-6 0 0,5 0 0,-2 0 0,1 0 0,-2 0 0</inkml:trace>
</inkml:ink>
</file>

<file path=ppt/ink/ink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1-07T12:01:41.560"/>
    </inkml:context>
    <inkml:brush xml:id="br0">
      <inkml:brushProperty name="width" value="0.35" units="cm"/>
      <inkml:brushProperty name="height" value="2.1" units="cm"/>
      <inkml:brushProperty name="color" value="#66CC00"/>
      <inkml:brushProperty name="inkEffects" value="pencil"/>
    </inkml:brush>
  </inkml:definitions>
  <inkml:trace contextRef="#ctx0" brushRef="#br0">0 0 16383,'48'0'0,"-1"0"0,-1 4 0,-3-3 0,4 7 0,-6-7 0,1 2 0,-10-3 0,3 0 0,-19 0 0,4 0 0,-9 0 0,-1 0 0,-1 0 0,3 0 0,-4 0 0,4 0 0,-6 0 0</inkml:trace>
</inkml:ink>
</file>

<file path=ppt/ink/ink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1-07T12:01:42.576"/>
    </inkml:context>
    <inkml:brush xml:id="br0">
      <inkml:brushProperty name="width" value="0.35" units="cm"/>
      <inkml:brushProperty name="height" value="2.1" units="cm"/>
      <inkml:brushProperty name="color" value="#66CC00"/>
      <inkml:brushProperty name="inkEffects" value="pencil"/>
    </inkml:brush>
  </inkml:definitions>
  <inkml:trace contextRef="#ctx0" brushRef="#br0">0 6 16383,'43'-3'0,"-8"0"0,-5 3 0,2 0 0,0 0 0,4 0 0,-9 0 0,3 0 0,-7 0 0,-1 0 0,-1 0 0,-10 0 0,2 0 0,-6 0 0,6 0 0,-5 0 0,5 0 0,-4 0 0,-2 0 0,5 0 0,-2 0 0,0 0 0,-1 0 0</inkml:trace>
</inkml:ink>
</file>

<file path=ppt/ink/ink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1-07T12:01:43.680"/>
    </inkml:context>
    <inkml:brush xml:id="br0">
      <inkml:brushProperty name="width" value="0.35" units="cm"/>
      <inkml:brushProperty name="height" value="2.1" units="cm"/>
      <inkml:brushProperty name="color" value="#66CC00"/>
      <inkml:brushProperty name="inkEffects" value="pencil"/>
    </inkml:brush>
  </inkml:definitions>
  <inkml:trace contextRef="#ctx0" brushRef="#br0">0 14 16383,'38'-4'0,"3"2"0,-4 2 0,-4 0 0,17 0 0,-23 0 0,22 0 0,-16 0 0,0 0 0,2 0 0,-12 0 0,-1 0 0,-5 0 0,0 0 0,-6 0 0,2 0 0,-6 0 0,2 0 0,1-4 0,0 4 0,3-3 0,-3 3 0</inkml:trace>
</inkml:ink>
</file>

<file path=ppt/ink/ink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1-07T12:01:44.600"/>
    </inkml:context>
    <inkml:brush xml:id="br0">
      <inkml:brushProperty name="width" value="0.35" units="cm"/>
      <inkml:brushProperty name="height" value="2.1" units="cm"/>
      <inkml:brushProperty name="color" value="#66CC00"/>
      <inkml:brushProperty name="inkEffects" value="pencil"/>
    </inkml:brush>
  </inkml:definitions>
  <inkml:trace contextRef="#ctx0" brushRef="#br0">0 1 16383,'35'0'0,"5"3"0,-7 5 0,8-2 0,12 5 0,-4-9 0,9 2 0,-10-4 0,-6 0 0,-6 0 0,-13 0 0,2 0 0,-10 0 0,-2 0 0,0 0 0,-6 0 0,3 0 0,-4 0 0</inkml:trace>
</inkml:ink>
</file>

<file path=ppt/ink/ink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1-07T12:01:45.920"/>
    </inkml:context>
    <inkml:brush xml:id="br0">
      <inkml:brushProperty name="width" value="0.35" units="cm"/>
      <inkml:brushProperty name="height" value="2.1" units="cm"/>
      <inkml:brushProperty name="color" value="#66CC00"/>
      <inkml:brushProperty name="inkEffects" value="pencil"/>
    </inkml:brush>
  </inkml:definitions>
  <inkml:trace contextRef="#ctx0" brushRef="#br0">1 1 16383,'33'15'0,"-2"3"0,-1-16 0,-2 4 0,4-6 0,-2 0 0,2 0 0,0 0 0,-4 0 0,-3 0 0,-14 0 0,2 0 0,-3 0 0,-3 0 0,5 0 0,-2 0 0,-1 0 0,1 0 0,2 0 0,-4 0 0,4 0 0</inkml:trace>
</inkml:ink>
</file>

<file path=ppt/ink/ink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1-07T12:01:46.928"/>
    </inkml:context>
    <inkml:brush xml:id="br0">
      <inkml:brushProperty name="width" value="0.35" units="cm"/>
      <inkml:brushProperty name="height" value="2.1" units="cm"/>
      <inkml:brushProperty name="color" value="#66CC00"/>
      <inkml:brushProperty name="inkEffects" value="pencil"/>
    </inkml:brush>
  </inkml:definitions>
  <inkml:trace contextRef="#ctx0" brushRef="#br0">1 1 16383,'42'7'0,"5"3"0,-15-9 0,27 3 0,-14-4 0,18 0 0,-20 0 0,-5 0 0,-8 0 0,-11 0 0,-2 0 0,-7 0 0,6 0 0,-4 0 0,5 0 0,-4 0 0,-3 0 0,7 0 0,-9 0 0,5 0 0,-4 0 0,-2 0 0,3 0 0</inkml:trace>
</inkml:ink>
</file>

<file path=ppt/ink/ink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1-07T12:01:48.056"/>
    </inkml:context>
    <inkml:brush xml:id="br0">
      <inkml:brushProperty name="width" value="0.35" units="cm"/>
      <inkml:brushProperty name="height" value="2.1" units="cm"/>
      <inkml:brushProperty name="color" value="#66CC00"/>
      <inkml:brushProperty name="inkEffects" value="pencil"/>
    </inkml:brush>
  </inkml:definitions>
  <inkml:trace contextRef="#ctx0" brushRef="#br0">1 46 16383,'33'-3'0,"0"-7"0,-6 8 0,4-5 0,0 7 0,6-4 0,4 3 0,1-3 0,-5 1 0,-1 2 0,-9-6 0,3 7 0,-11-4 0,6 4 0,-14 0 0,2 0 0,-7 0 0,3 0 0,1 0 0,3 0 0,-4 0 0,1 0 0,-4 0 0</inkml:trace>
</inkml:ink>
</file>

<file path=ppt/ink/ink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1-07T12:01:48.953"/>
    </inkml:context>
    <inkml:brush xml:id="br0">
      <inkml:brushProperty name="width" value="0.35" units="cm"/>
      <inkml:brushProperty name="height" value="2.1" units="cm"/>
      <inkml:brushProperty name="color" value="#66CC00"/>
      <inkml:brushProperty name="inkEffects" value="pencil"/>
    </inkml:brush>
  </inkml:definitions>
  <inkml:trace contextRef="#ctx0" brushRef="#br0">0 1 16383,'39'0'0,"3"0"0,-5 0 0,10 0 0,1 0 0,4 0 0,7 0 0,-5 0 0,16 0 0,-14 0 0,-1 0 0,-19 0 0,-5 0 0,-16 0 0,0 0 0,-12 0 0</inkml:trace>
</inkml:ink>
</file>

<file path=ppt/ink/ink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1-07T12:01:49.872"/>
    </inkml:context>
    <inkml:brush xml:id="br0">
      <inkml:brushProperty name="width" value="0.35" units="cm"/>
      <inkml:brushProperty name="height" value="2.1" units="cm"/>
      <inkml:brushProperty name="color" value="#66CC00"/>
      <inkml:brushProperty name="inkEffects" value="pencil"/>
    </inkml:brush>
  </inkml:definitions>
  <inkml:trace contextRef="#ctx0" brushRef="#br0">1 0 16383,'43'8'0,"-12"-1"0,2-2 0,-9 1 0,3-5 0,-1 6 0,-5-7 0,1 4 0,0-4 0,-7 0 0,5 3 0,-12-2 0,5 2 0,-1-3 0,-1 3 0,2 0 0,0 1 0,-6-1 0,2 0 0,3-3 0,-4 6 0,4-6 0,-6 3 0</inkml:trace>
</inkml:ink>
</file>

<file path=ppt/ink/ink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1-07T12:01:50.912"/>
    </inkml:context>
    <inkml:brush xml:id="br0">
      <inkml:brushProperty name="width" value="0.35" units="cm"/>
      <inkml:brushProperty name="height" value="2.1" units="cm"/>
      <inkml:brushProperty name="color" value="#66CC00"/>
      <inkml:brushProperty name="inkEffects" value="pencil"/>
    </inkml:brush>
  </inkml:definitions>
  <inkml:trace contextRef="#ctx0" brushRef="#br0">1 13 16383,'46'-7'0,"7"1"0,-14 6 0,7 0 0,1 0 0,-5 0 0,5 0 0,-10 0 0,3 0 0,-15 0 0,4 0 0,-14 0 0,2 0 0,-7 0 0,0 0 0,2 0 0,-5 0 0,6 0 0,-1 0 0,-5 0 0,5 0 0,1 0 0,-8 0 0,3 0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1-07T12:01:12.658"/>
    </inkml:context>
    <inkml:brush xml:id="br0">
      <inkml:brushProperty name="width" value="0.35" units="cm"/>
      <inkml:brushProperty name="height" value="2.1" units="cm"/>
      <inkml:brushProperty name="color" value="#E71224"/>
      <inkml:brushProperty name="inkEffects" value="pencil"/>
    </inkml:brush>
  </inkml:definitions>
  <inkml:trace contextRef="#ctx0" brushRef="#br0">1 74 16383,'34'-16'0,"2"4"0,-25 12 0,14 0 0,-1 0 0,7-3 0,-4 2 0,3-6 0,1 6 0,2-10 0,2 10 0,-7-10 0,-6 11 0,-5-4 0,-7 4 0,7-3 0,-10 2 0,7-2 0,-5 3 0,1 0 0</inkml:trace>
</inkml:ink>
</file>

<file path=ppt/ink/ink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1-07T12:01:52.128"/>
    </inkml:context>
    <inkml:brush xml:id="br0">
      <inkml:brushProperty name="width" value="0.35" units="cm"/>
      <inkml:brushProperty name="height" value="2.1" units="cm"/>
      <inkml:brushProperty name="color" value="#66CC00"/>
      <inkml:brushProperty name="inkEffects" value="pencil"/>
    </inkml:brush>
  </inkml:definitions>
  <inkml:trace contextRef="#ctx0" brushRef="#br0">1 65 16383,'32'-18'0,"-3"4"0,1 14 0,1 0 0,6 0 0,0 0 0,9 0 0,-13 0 0,8 0 0,-21 0 0,0 0 0,-9 0 0,-1 0 0,3 0 0,-3 0 0,0-3 0,0 2 0,-1-4 0,1 1 0,0 0 0,7 1 0,-9 0 0,8 2 0,-2-1 0,-3 2 0,2 0 0,-7-3 0,1-1 0</inkml:trace>
</inkml:ink>
</file>

<file path=ppt/ink/ink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1-07T12:01:53.024"/>
    </inkml:context>
    <inkml:brush xml:id="br0">
      <inkml:brushProperty name="width" value="0.35" units="cm"/>
      <inkml:brushProperty name="height" value="2.1" units="cm"/>
      <inkml:brushProperty name="color" value="#66CC00"/>
      <inkml:brushProperty name="inkEffects" value="pencil"/>
    </inkml:brush>
  </inkml:definitions>
  <inkml:trace contextRef="#ctx0" brushRef="#br0">1 1 16383,'72'0'0,"-8"3"0,-24-2 0,4 2 0,4-3 0,-2 0 0,1 0 0,-9 0 0,-5 0 0,-8 0 0,-14 0 0,2 0 0,-4 0 0,-2 0 0,9 6 0,-9-4 0,6 4 0,-7-6 0</inkml:trace>
</inkml:ink>
</file>

<file path=ppt/ink/ink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1-07T12:01:53.824"/>
    </inkml:context>
    <inkml:brush xml:id="br0">
      <inkml:brushProperty name="width" value="0.35" units="cm"/>
      <inkml:brushProperty name="height" value="2.1" units="cm"/>
      <inkml:brushProperty name="color" value="#66CC00"/>
      <inkml:brushProperty name="inkEffects" value="pencil"/>
    </inkml:brush>
  </inkml:definitions>
  <inkml:trace contextRef="#ctx0" brushRef="#br0">0 0 16383,'40'11'0,"-9"-4"0,3 0 0,-10-2 0,17-1 0,-5 7 0,11-9 0,1 5 0,10-7 0,-3 0 0,-2 0 0,-11 0 0,-11 0 0,-8 0 0,-9 0 0,-8 0 0,-3 0 0</inkml:trace>
</inkml:ink>
</file>

<file path=ppt/ink/ink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1-07T12:01:54.743"/>
    </inkml:context>
    <inkml:brush xml:id="br0">
      <inkml:brushProperty name="width" value="0.35" units="cm"/>
      <inkml:brushProperty name="height" value="2.1" units="cm"/>
      <inkml:brushProperty name="color" value="#66CC00"/>
      <inkml:brushProperty name="inkEffects" value="pencil"/>
    </inkml:brush>
  </inkml:definitions>
  <inkml:trace contextRef="#ctx0" brushRef="#br0">0 1 16383,'30'0'0,"-2"0"0,-2 3 0,10-2 0,2 6 0,20-6 0,-9 7 0,15-7 0,-4 3 0,5-4 0,6 0 0,-9 0 0,-8 0 0,-17 0 0,-11 0 0,-11 0 0,-2 0 0,-7 0 0</inkml:trace>
</inkml:ink>
</file>

<file path=ppt/ink/ink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1-07T12:00:58.819"/>
    </inkml:context>
    <inkml:brush xml:id="br0">
      <inkml:brushProperty name="width" value="0.35" units="cm"/>
      <inkml:brushProperty name="height" value="2.1" units="cm"/>
      <inkml:brushProperty name="color" value="#E71224"/>
      <inkml:brushProperty name="inkEffects" value="pencil"/>
    </inkml:brush>
  </inkml:definitions>
  <inkml:trace contextRef="#ctx0" brushRef="#br0">0 193 16383,'70'-12'0,"-1"0"0,5-1 0,0 1 0,-2 3 0,2 0 0,20-7 0,6 1 0,-23 7 0,4 3 0,1 0 0,5-2 0,1-1 0,0 2 0,3 2 0,-1 2 0,1 1 0,3 0 0,1 2 0,-3-1 0,-12 0 0,-2 0 0,6 0 0,11 0 0,9 0 0,-1 0 0,-11 0 0,-22 0 0,-6 0 0,2 0 0,28 0 0,3 0 0,-23 0 0,-25 0 0,-24 0 0,-18 0 0,3 0 0,6 0 0,-4 0 0,15 0 0,6 0 0,1 0 0,11 0 0,-17 0 0,3 0 0,-9 0 0,-4 0 0,3 0 0,-10 0 0,13 0 0,-8 0 0,24 0 0,-1 0 0,19 12 0,2-4 0,-10 12 0,-11-11 0,-21-2 0,-9-4 0,1 0 0,-3-2 0,8 5 0,-4-5 0,5 2 0,-2 0 0,-1 1 0,-2 2 0,-2 1 0,-3-4 0,-10 13 0,-1-10 0,-18 11 0,-5-9 0,-9-4 0,-5 7 0,-5-9 0,-1 9 0,-10-5 0,-2 3 0,-18 5 0,3-8 0,-16 13 0,3-12 0,-5 3 0,39-7 0,0-1 0,2-2 0,0 0 0,-7 0 0,1 0 0,-31 0 0,9 0 0,16 0 0,10-4 0,5 3 0,16-3 0,8 4 0,10 0 0,-10 0 0,2 0 0,-1 0 0,-15 0 0,4 0 0,-24 0 0,-7 0 0,-1 0 0,-10 0 0,10 0 0,-10 0 0,10 0 0,-17 0 0,15 0 0,-21 0 0,21 0 0,-9 0 0,18 0 0,2 0 0,14 0 0,3 0 0,18 0 0,-2 0 0,13 0 0,-1 0 0,4 0 0,2 0 0,-6 0 0,-5 0 0,0-7 0,-9 6 0,1-6 0,-1 4 0,-9 2 0,-6-6 0,0 2 0,-5 0 0,5 1 0,-4 4 0,7 0 0,-6 0 0,8 0 0,4 0 0,6 0 0,13 0 0,1 0 0,6 0 0,-2-2 0,-1-8 0,0-1 0,0-5 0,-4-6 0,2-1 0,4-1 0,-3-5 0,7 14 0,-3-15 0,0 15 0,0-4 0,3 10 0,15 2 0,27 3 0,49 1 0,-24 3 0,6 0 0,20 0 0,5 0 0,-27 0 0,2 0 0,1 0 0,7 0 0,1 0 0,2 0 0,2 0 0,1 0 0,0 0 0,0 0 0,0 0 0,1 0 0,5 0 0,2 0 0,-2 0 0,-5 0 0,-1 0 0,0 0 0,3 0 0,1 0 0,-2 0 0,-5 0 0,-1 0 0,0 0 0,-3 0 0,0 0 0,-3 0 0,21 0 0,-2 0 0,-5 0 0,-4 0 0,-18 0 0,-2 0 0,-6 0 0,-3 0 0,32 0 0,-25 0 0,-18 0 0,-16 0 0,-13 0 0,-2-3 0,-1-1 0,2 3 0,4 5 0,2 4 0,2-1 0,-3 0 0,3-7 0,2 7 0,-1 0 0,9-2 0,-4 5 0,-4-9 0,6 2 0,-6 1 0,1-3 0,1 5 0,-14-5 0,2 2 0,-4 3 0,-2-1 0,3 1 0,-1 3 0,-4-5 0,7 13 0,-10-6 0,4 6 0,-6-7 0,0 3 0,-6-3 0,-5 1 0,-16 3 0,6-3 0,-17 2 0,4 5 0,-5-8 0,-17 3 0,17-6 0,-24-6 0,14 6 0,-5-6 0,-3 3 0,7-4 0,-8 0 0,5 0 0,-25 0 0,-21 0 0,40 0 0,-3 0 0,-8 0 0,-1 0 0,3 0 0,0 0 0,1 0 0,-1 0 0,-3 0 0,0 0 0,3 0 0,1 0 0,-5 0 0,0 0 0,4 0 0,0 0 0,-7 0 0,1 0 0,12 0 0,1 0 0,-9 0 0,0 0 0,14 0 0,1 0 0,-7 0 0,0 0 0,7 0 0,-1 0 0,-2 0 0,0 0 0,6 0 0,2 0 0,-33 0 0,7 0 0,26 0 0,7 0 0,3 0 0,12 0 0,-8 0 0,5 0 0,0 0 0,7 0 0,3 0 0,4 0 0,2 0 0,-2 0 0,7 0 0,0 0 0,-6 0 0,4 0 0,-20 0 0,7 0 0,-3 0 0,3 0 0,14 0 0,-6 0 0,10 0 0,-2 0 0,-5 0 0,3 0 0,-14 0 0,2 0 0,-1 0 0,6 0 0,5 0 0,6-3 0,-2 3 0,-4-3 0,2-3 0,-13 4 0,12-4 0,-6 6 0,9 0 0,2-2 0,-6 1 0,4-2 0</inkml:trace>
</inkml:ink>
</file>

<file path=ppt/ink/ink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1-07T12:01:03.642"/>
    </inkml:context>
    <inkml:brush xml:id="br0">
      <inkml:brushProperty name="width" value="0.35" units="cm"/>
      <inkml:brushProperty name="height" value="2.1" units="cm"/>
      <inkml:brushProperty name="color" value="#E71224"/>
      <inkml:brushProperty name="inkEffects" value="pencil"/>
    </inkml:brush>
  </inkml:definitions>
  <inkml:trace contextRef="#ctx0" brushRef="#br0">1 78 16383,'35'4'0,"-3"5"0,-14-7 0,7 4 0,3-6 0,32 0 0,10 0 0,-17 0 0,2 0 0,0 0 0,1 0 0,11 0 0,0 0 0,-4 0 0,2 0 0,9 0 0,1 0 0,-6 0 0,0 0 0,7 0 0,0 0 0,-11 0 0,-2 0 0,-4 0 0,-1 0 0,36 0 0,-20 0 0,-19 0 0,-15 0 0,-16 0 0,1 0 0,-11 3 0,3-2 0,-3 2 0,-1-6 0,4 2 0,2-2 0,2 0 0,10 2 0,2-2 0,8 3 0,6 0 0,1 0 0,4 0 0,1 0 0,6 0 0,-5 0 0,10 0 0,-15-4 0,8-1 0,-14 0 0,14 1 0,-7 4 0,3 0 0,-7 0 0,-4 0 0,-1 0 0,1 0 0,10-8 0,-12 6 0,10-6 0,-8 4 0,1 3 0,14-3 0,-7 4 0,8 0 0,6 0 0,-2 0 0,15 0 0,-4 0 0,6 0 0,6 0 0,9 0 0,1 0 0,-38 0 0,1 0 0,-6 0 0,0 0 0,6 0 0,0 0 0,38 0 0,3 0 0,-12 0 0,-12 0 0,8 0 0,-28 0 0,5-4 0,-18 3 0,-11-2 0,4 3 0,-7 0 0,8 0 0,-5 0 0,5 0 0,-8 0 0,7 0 0,-8 0 0,0-4 0,-1 3 0,-4-2 0,-4 3 0,7 0 0,-10 0 0,14-7 0,-5 5 0,11-4 0,2 6 0,10 0 0,-4 0 0,8 0 0,3 0 0,0 0 0,4 0 0,-5 0 0,6 0 0,-5 0 0,4 0 0,1 0 0,1 0 0,-1 0 0,5 0 0,-4 0 0,0 0 0,-7 0 0,-6 0 0,-6 0 0,6 0 0,-4 0 0,3 0 0,1 0 0,-9 0 0,7 0 0,-12-4 0,2 3 0,-3-2 0,-5-1 0,3 4 0,-3-4 0,8 4 0,7 0 0,1 0 0,9 0 0,7 0 0,-3 0 0,3 0 0,-7 0 0,-14 0 0,7 0 0,-8 0 0,5 0 0,-1 0 0,1 0 0,-5 0 0,3 0 0,-8 0 0,9 0 0,-5 0 0,11 0 0,-4 0 0,8 0 0,-3 0 0,11 0 0,-5 0 0,-1 0 0,-6 0 0,-1 0 0,-3 0 0,-1 0 0,-6 0 0,-9 0 0,-1 0 0,-8 0 0,7 0 0,-6 0 0,3 0 0,3 0 0,-9 0 0,9 0 0,-3 0 0,1 0 0,7 0 0,-3 0 0,4 0 0,5 0 0,1 0 0,4 0 0,1 0 0,-9 0 0,6 0 0,-11 0 0,12 0 0,-11 0 0,1 0 0,1 0 0,-3 0 0,12 0 0,-3 0 0,5 0 0,-1 8 0,-8-6 0,-6 5 0,-13-7 0,-2 0 0,-5 0 0,3 0 0,2 0 0,-5 0 0,6 0 0,-1 0 0,-5 3 0,-4 10 0,-8-7 0,-9 9 0,-7-7 0,-3 3 0,-3-2 0,-7 5 0,1-12 0,-14 13 0,-6-4 0,-2 2 0,-15-3 0,3-2 0,-12 2 0,0 1 0,6 3 0,-11-5 0,9 6 0,-17-4 0,12 3 0,0-4 0,3 4 0,10-8 0,1 7 0,-4-12 0,8 3 0,-9 0 0,11-3 0,6 3 0,8 0 0,4 4 0,1-2 0,8 4 0,-12-9 0,11 2 0,-17-3 0,3 0 0,-17 0 0,-2 0 0,-12-4 0,-7-2 0,6 1 0,-12-5 0,5 4 0,0-8 0,7 3 0,9-3 0,11 9 0,1-3 0,11 7 0,10-10 0,3 10 0,13-6 0,-5 7 0,6 0 0,2 0 0,-6-3 0,2-2 0,-9 1 0,-3-3 0,-2 6 0,-5-10 0,9 9 0,-17-10 0,10 11 0,-14-7 0,2 7 0,5-2 0,-12 3 0,5 0 0,-5 0 0,11 0 0,-4 0 0,10 0 0,-5 0 0,10 0 0,-3 0 0,7 0 0,-7 0 0,7 0 0,2 0 0,0 0 0,4 0 0,-4 0 0,4 0 0,-8 0 0,11 0 0,-15 0 0,6 0 0,-4 0 0,5 0 0,-3-4 0,7 3 0,-8-3 0,5 4 0,4 0 0,-8 0 0,2 0 0,-8 0 0,-12 0 0,9 0 0,-19 0 0,14 0 0,-21 0 0,-4 0 0,0 0 0,-17 0 0,22 0 0,-21-9 0,27 7 0,-20-8 0,16 10 0,-6 0 0,2 0 0,-1 0 0,11 0 0,-4 0 0,7 0 0,8 0 0,-7 0 0,19 0 0,-8 0 0,9 0 0,-4 0 0,-1 0 0,9 0 0,-6 0 0,11 0 0,-13 0 0,9 0 0,-4 0 0,0 0 0,4 0 0,-4 0 0,0 0 0,4 0 0,-9 0 0,4 0 0,-9 0 0,3 0 0,-15 0 0,4 0 0,-6 0 0,-10 0 0,2 0 0,-11 0 0,0 0 0,6 0 0,7 0 0,2 0 0,15 0 0,-8 0 0,14 0 0,-4 0 0,0 0 0,0 0 0,-12 0 0,-1 0 0,0 0 0,-10 0 0,19 0 0,-12 0 0,15 0 0,0 0 0,-9 0 0,21 0 0,-14 0 0,18-3 0,-10 2 0,5-6 0,5 6 0,6-3 0,4 4 0,4 0 0,-7 0 0,6-3 0,-7 2 0,-5-9 0,3 4 0,-8-2 0,0 4 0,11 1 0,-8 3 0,20-3 0,-11-1 0,16 3 0,-5-2 0,3-3 0,3 5 0,-2-5 0,-4 6 0,2-3 0,-9 2 0,6-5 0,-7 5 0,6-2 0,-6 3 0,10 0 0,-2 0 0,6-3 0,-2 2 0,-4-1 0,-1 2 0,0 0 0,5 0 0,3 0 0,-4 0 0,0 0 0,0 0 0,-2 0 0,5 0 0,-3 0 0</inkml:trace>
</inkml:ink>
</file>

<file path=ppt/ink/ink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1-07T12:01:33.639"/>
    </inkml:context>
    <inkml:brush xml:id="br0">
      <inkml:brushProperty name="width" value="0.35" units="cm"/>
      <inkml:brushProperty name="height" value="2.1" units="cm"/>
      <inkml:brushProperty name="color" value="#66CC00"/>
      <inkml:brushProperty name="inkEffects" value="pencil"/>
    </inkml:brush>
  </inkml:definitions>
  <inkml:trace contextRef="#ctx0" brushRef="#br0">1 197 16383,'27'-24'0,"14"2"0,26 8 0,28 2 0,-40 4 0,1 1 0,11 1 0,0 0 0,-4-5 0,1 0 0,15 4 0,1-1 0,-2-3 0,1 0 0,7 1 0,1 2 0,3 3 0,0 1 0,-4-2 0,1 1 0,7 4 0,3 2 0,-30-1 0,1 0 0,0 0 0,31 0 0,-2 0 0,-4 0 0,-2 0 0,-5 0 0,-3 0 0,-17 2 0,-2 1 0,-6-3 0,-3 1 0,30 4 0,-25-5 0,35 3 0,-38 2 0,22-1 0,-39 0 0,2 0 0,1 4 0,14-2 0,-2 5 0,5-6 0,4 0 0,-5 7 0,1-6 0,-6 7 0,-8-8 0,-9 2 0,-5-6 0,-10 8 0,-1-7 0,-3 7 0,8-5 0,6 12 0,0-7 0,8 7 0,-3-8 0,4 4 0,-4-3 0,-1-1 0,-9-5 0,-1 1 0,-11-4 0,-2 4 0,-7-4 0,7 3 0,-5-2 0,5 5 0,-12 3 0,-2-1 0,-17 8 0,-6-8 0,-5 3 0,-21-2 0,10 3 0,-19 2 0,1 4 0,-2 0 0,-6 1 0,-12 5 0,-3-8 0,25 0 0,-4-1 0,-3-10 0,-3-1 0,-10 4 0,-2 0 0,-3-7 0,0-2 0,-1 1 0,2 0 0,2 0 0,2 0 0,-1 0 0,2 0 0,2 0 0,2 0 0,7 0 0,0 0 0,1 0 0,2 0 0,-29 0 0,-1-9 0,30 7 0,6-7 0,22 6 0,11 2 0,5-9 0,-5 5 0,-10-2 0,0 0 0,-20-6 0,-4 2 0,-23-12 0,-2 7 0,-11 0 0,5 2 0,-6 3 0,42 4 0,1-1 0,-39-4 0,39 5 0,1-1 0,-25-2 0,1-3 0,15 6 0,10 0 0,14 7 0,4 0 0,19 0 0,-2 0 0,3 0 0,3 0 0,-5 0 0,1 0 0,-5 0 0,1 0 0,-2 0 0,-5 0 0,-1 0 0,0 0 0,-3 0 0,12 0 0,0 0 0,1 0 0,6-3 0,-2 2 0,46-6 0,6-12 0,6 10 0,7-1 0,3-5 0,3-1 0,18 2 0,4 3 0,7 0 0,3 2 0,-25 3 0,2 2 0,1 0 0,6 1 0,1 2 0,0-1 0,-2 2 0,-1 0 0,1 0 0,4 0 0,1 0 0,0 0 0,1 0 0,-1 0 0,-1 0 0,-7 0 0,0 0 0,-2 0 0,-1 0 0,-2 0 0,-2 0 0,14 0 0,-8 0 0,-18 0 0,-5 0 0,25 0 0,-32 0 0,-16-6 0,-13 5 0,-5-5 0,-3 3 0,4 2 0,-1-2 0,1 3 0,10 0 0,1 0 0,14 0 0,-2 4 0,7 4 0,-3 8 0,15 7 0,-12 2 0,7-10 0,-19 0 0,-6-11 0,-8 0 0,-4-1 0,-39 5 0,5-2 0,-42 4 0,5 7 0,-12-14 0,-6 14 0,0-11 0,-7 4 0,-1 9 0,-6-11 0,-1 11 0,7-18 0,13 3 0,-2 1 0,20-4 0,-8 3 0,-1 5 0,-23-7 0,-3 7 0,34-8 0,0-2 0,5 1 0,1 0 0,-7 0 0,0 0 0,2 0 0,1 0 0,0 0 0,0 0 0,4 0 0,2 0 0,-32 0 0,13 0 0,16 0 0,19 0 0,10 0 0,9 0 0,1 0 0,2 0 0,-3 0 0,-7 0 0,-3 0 0,-24 0 0,-7 0 0,-5 0 0,-10 4 0,9-3 0,-5 4 0,-4-1 0,19-3 0,-18 8 0,33-8 0,-9 3 0,29-4 0,-1 0 0,10 0 0,-2 0 0,-1 0 0,-7 0 0,6 0 0,-2 0 0,-4 0 0,4 0 0,-8 0 0,7 0 0,4 0 0,-7 0 0,9 0 0,-5 0 0,4 0 0,2 0 0,-6 0 0,2 0 0,-6 3 0,6 1 0,-2 0 0,3-2 0,3 1 0,53 2 0,6-2 0,1 0 0,5-2 0,-7-1 0,0 0 0,4 0 0,-1 0 0,1 0 0,-1 0 0,-3 0 0,1 0 0,4 0 0,2 0 0,10 0 0,1 0 0,-1 0 0,3 0 0,18 0 0,0 0 0,-15 0 0,0 0 0,14 0 0,1 0 0,-7 0 0,1 0 0,12 0 0,1 0 0,-3 0 0,-2 0 0,-6 0 0,-4 0 0,-6 0 0,-6 0 0,17 0 0,-27 0 0,-29 0 0,-19 0 0,2 0 0,-4 0 0,2 0 0,10 0 0,7 0 0,9 0 0,15 0 0,22 0 0,16 0 0,-39 0 0,0 0 0,43 0 0,-26 0 0,-18 0 0,-20 0 0,-15 0 0,-2 0 0,-3 0 0,-3 0 0,12 0 0,-7 0 0,15 0 0,1 0 0,20 0 0,19 0 0,-4 0 0,3 0 0,-24 0 0,-11 0 0,-12 0 0,-2 0 0,-13 0 0,2 0 0</inkml:trace>
</inkml:ink>
</file>

<file path=ppt/ink/ink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1-07T12:01:37.576"/>
    </inkml:context>
    <inkml:brush xml:id="br0">
      <inkml:brushProperty name="width" value="0.35" units="cm"/>
      <inkml:brushProperty name="height" value="2.1" units="cm"/>
      <inkml:brushProperty name="color" value="#66CC00"/>
      <inkml:brushProperty name="inkEffects" value="pencil"/>
    </inkml:brush>
  </inkml:definitions>
  <inkml:trace contextRef="#ctx0" brushRef="#br0">0 47 16383,'48'0'0,"2"0"0,14 0 0,-3 0 0,17 0 0,-5 0 0,-13 0 0,4 0 0,-1 0 0,2 0 0,23 0 0,3 0 0,-4 0 0,-1 0 0,1 0 0,0 0 0,3 0 0,-1 0 0,-10 0 0,-2 0 0,-3 0 0,-3 0 0,-10 0 0,-4 0 0,31 0 0,-21 0 0,-15 0 0,-15 0 0,-1 0 0,-13 0 0,6 0 0,-1-4 0,4 3 0,9-3 0,1 4 0,5 0 0,12 0 0,-5 0 0,5 0 0,-1 0 0,2 0 0,5 0 0,7 0 0,7 0 0,-5 0 0,17 0 0,-23 0 0,16 0 0,-17 0 0,4 0 0,-5 0 0,5 0 0,-4 0 0,10 0 0,-10 0 0,-1 0 0,4 0 0,-19 0 0,18 0 0,-25 0 0,8 0 0,-11 0 0,1 0 0,-1-3 0,1 2 0,10-11 0,-8 10 0,8-7 0,-10 9 0,-1 0 0,0 0 0,6 0 0,1 0 0,16 0 0,4 0 0,24-5 0,-3 4 0,-36-1 0,1-1 0,-3 3 0,0 0 0,4 0 0,-1 0 0,-3 0 0,0 0 0,0 0 0,-1 0 0,37 0 0,-2 0 0,-18 0 0,-2 0 0,-7 0 0,-4 0 0,0 0 0,-3 0 0,-8 0 0,9 0 0,-10 0 0,5 0 0,-5 0 0,-1 0 0,6 0 0,-5 0 0,0 0 0,-1 0 0,-5 0 0,1 0 0,4 0 0,1 0 0,0 0 0,16 0 0,-9 0 0,4 0 0,4 0 0,4 0 0,6 0 0,10 0 0,3 0 0,-6 0 0,16 0 0,-9 0 0,0 0 0,10 0 0,-23 0 0,23 0 0,-17 0 0,0 0 0,-10 0 0,-16 0 0,-1 0 0,-10 0 0,3 0 0,-8 0 0,0 0 0,-2 0 0,2 0 0,4 0 0,6 0 0,-5 0 0,3 0 0,-8 0 0,9 0 0,-13 0 0,7 0 0,-8 0 0,-4 0 0,6 0 0,-1 0 0,9 0 0,-4 0 0,-3 0 0,-4 0 0,-3 4 0,-1-4 0,-1 7 0,-3-6 0,8 2 0,1 0 0,9 2 0,12 12 0,6-6 0,12 10 0,-11-7 0,2 0 0,-10 6 0,-3-6 0,-3 3 0,-14-10 0,-5-3 0,-8-1 0,-10-3 0,-26 3 0,4-3 0,-18 0 0,5 0 0,-2 0 0,-19 0 0,-3 0 0,-5 0 0,-16 0 0,7 0 0,-11 0 0,3 0 0,10 0 0,6 0 0,9 0 0,10 0 0,5 0 0,-3 0 0,3 0 0,-15 0 0,-9 0 0,-19 0 0,31-2 0,-3-1 0,-6-5 0,-3-1 0,-18 2 0,-4-2 0,-4-5 0,-3-1 0,21 7 0,-3 1 0,1 0 0,-1 2 0,0 0 0,1 0 0,1-1 0,1-1 0,2 2 0,-26 4 0,2 0 0,9-2 0,3 1 0,18 1 0,1 2 0,0-1 0,4 0 0,-14 0 0,5 0 0,36 0 0,3 0 0,16 0 0,0 0 0,-3 0 0,2 0 0,-14 0 0,-3 0 0,-20 0 0,-7 0 0,-10 0 0,-13 0 0,9-4 0,-9 2 0,18-2 0,7 4 0,6 0 0,6 0 0,4 0 0,5 0 0,6 0 0,8 0 0,-8 0 0,3 0 0,-18 0 0,-2 0 0,-22 0 0,4 0 0,-23 0 0,3 0 0,-13 0 0,1 0 0,6 0 0,1 0 0,13 0 0,12 0 0,9 0 0,15 0 0,1 0 0,0 0 0,-1 0 0,-4 0 0,-11 0 0,-3 0 0,-11 0 0,-12 0 0,10 0 0,-23 0 0,17 9 0,-6-7 0,-4 16 0,16-16 0,-10 8 0,12-6 0,11-3 0,3 3 0,11 3 0,-1-5 0,5 6 0,-3-8 0,3 0 0,-10 0 0,-1 0 0,0 0 0,-4 0 0,5 0 0,-6 3 0,0 2 0,5 0 0,-4 3 0,14-7 0,-3 10 0,14-10 0,-4 6 0,0-7 0,-6 0 0,-5 0 0,-4 0 0,3 0 0,-15 0 0,9 0 0,-15 0 0,4 0 0,-5 0 0,5 0 0,-10 0 0,8 0 0,-9 0 0,5 0 0,-5 0 0,4 0 0,-11 0 0,11 0 0,1 0 0,2 0 0,10 0 0,-10 0 0,9 0 0,-3 0 0,5 0 0,5 0 0,-4 0 0,4 0 0,-10 0 0,3 0 0,-3 0 0,5 0 0,5 0 0,1 0 0,10 0 0,6 0 0,8 0 0,9 0 0,2 0 0,4 0 0,-1 0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1-07T12:01:14.618"/>
    </inkml:context>
    <inkml:brush xml:id="br0">
      <inkml:brushProperty name="width" value="0.35" units="cm"/>
      <inkml:brushProperty name="height" value="2.1" units="cm"/>
      <inkml:brushProperty name="color" value="#E71224"/>
      <inkml:brushProperty name="inkEffects" value="pencil"/>
    </inkml:brush>
  </inkml:definitions>
  <inkml:trace contextRef="#ctx0" brushRef="#br0">0 7 16383,'37'-3'0,"-1"0"0,-14 3 0,5 0 0,9 4 0,-8-4 0,12 4 0,-12 0 0,12-4 0,-15 4 0,8-4 0,-13 0 0,-1 0 0,-6 0 0,-7 0 0,3 0 0,1 0 0,0 0 0,2 0 0,-5 0 0,5 0 0,-2 0 0,0 0 0,0 0 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1-07T12:01:15.883"/>
    </inkml:context>
    <inkml:brush xml:id="br0">
      <inkml:brushProperty name="width" value="0.35" units="cm"/>
      <inkml:brushProperty name="height" value="2.1" units="cm"/>
      <inkml:brushProperty name="color" value="#E71224"/>
      <inkml:brushProperty name="inkEffects" value="pencil"/>
    </inkml:brush>
  </inkml:definitions>
  <inkml:trace contextRef="#ctx0" brushRef="#br0">0 0 16383,'57'0'0,"-2"0"0,4 0 0,-5 0 0,-1 0 0,-1 0 0,-14 0 0,13 0 0,-22 0 0,7 0 0,-15 0 0,-6 0 0,-2 0 0,-6 0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802.11-19/1196r0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Sebastian Max, Ericsson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‹Nr.›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7942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6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Master-Untertitelformat bearbeiten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Sebastian Max,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‹Nr.›</a:t>
            </a:fld>
            <a:endParaRPr lang="en-GB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Sebastian Max, Ericsson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Sebastian Max,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Sebastian Max, Ericsson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Sebastian Max, Ericsson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Sebastian Max, Ericsson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Sebastian Max, Ericsson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Sebastian Max, Ericsson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‹Nr.›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802.11-19/1858r1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17" Type="http://schemas.openxmlformats.org/officeDocument/2006/relationships/image" Target="../media/image62.png"/><Relationship Id="rId138" Type="http://schemas.openxmlformats.org/officeDocument/2006/relationships/customXml" Target="../ink/ink31.xml"/><Relationship Id="rId63" Type="http://schemas.openxmlformats.org/officeDocument/2006/relationships/image" Target="../media/image35.png"/><Relationship Id="rId159" Type="http://schemas.openxmlformats.org/officeDocument/2006/relationships/customXml" Target="../ink/ink48.xml"/><Relationship Id="rId170" Type="http://schemas.openxmlformats.org/officeDocument/2006/relationships/image" Target="../media/image63.png"/><Relationship Id="rId191" Type="http://schemas.openxmlformats.org/officeDocument/2006/relationships/customXml" Target="../ink/ink69.xml"/><Relationship Id="rId205" Type="http://schemas.openxmlformats.org/officeDocument/2006/relationships/customXml" Target="../ink/ink76.xml"/><Relationship Id="rId107" Type="http://schemas.openxmlformats.org/officeDocument/2006/relationships/image" Target="../media/image57.png"/><Relationship Id="rId128" Type="http://schemas.openxmlformats.org/officeDocument/2006/relationships/image" Target="../media/image13.png"/><Relationship Id="rId32" Type="http://schemas.openxmlformats.org/officeDocument/2006/relationships/image" Target="../media/image20.png"/><Relationship Id="rId149" Type="http://schemas.openxmlformats.org/officeDocument/2006/relationships/customXml" Target="../ink/ink38.xml"/><Relationship Id="rId53" Type="http://schemas.openxmlformats.org/officeDocument/2006/relationships/image" Target="../media/image30.png"/><Relationship Id="rId95" Type="http://schemas.openxmlformats.org/officeDocument/2006/relationships/image" Target="../media/image51.png"/><Relationship Id="rId160" Type="http://schemas.openxmlformats.org/officeDocument/2006/relationships/customXml" Target="../ink/ink49.xml"/><Relationship Id="rId181" Type="http://schemas.openxmlformats.org/officeDocument/2006/relationships/customXml" Target="../ink/ink64.xml"/><Relationship Id="rId113" Type="http://schemas.openxmlformats.org/officeDocument/2006/relationships/image" Target="../media/image60.png"/><Relationship Id="rId118" Type="http://schemas.openxmlformats.org/officeDocument/2006/relationships/customXml" Target="../ink/ink17.xml"/><Relationship Id="rId22" Type="http://schemas.openxmlformats.org/officeDocument/2006/relationships/image" Target="../media/image15.png"/><Relationship Id="rId134" Type="http://schemas.openxmlformats.org/officeDocument/2006/relationships/image" Target="../media/image17.png"/><Relationship Id="rId139" Type="http://schemas.openxmlformats.org/officeDocument/2006/relationships/customXml" Target="../ink/ink32.xml"/><Relationship Id="rId69" Type="http://schemas.openxmlformats.org/officeDocument/2006/relationships/image" Target="../media/image38.png"/><Relationship Id="rId150" Type="http://schemas.openxmlformats.org/officeDocument/2006/relationships/customXml" Target="../ink/ink39.xml"/><Relationship Id="rId155" Type="http://schemas.openxmlformats.org/officeDocument/2006/relationships/customXml" Target="../ink/ink44.xml"/><Relationship Id="rId85" Type="http://schemas.openxmlformats.org/officeDocument/2006/relationships/image" Target="../media/image46.png"/><Relationship Id="rId171" Type="http://schemas.openxmlformats.org/officeDocument/2006/relationships/customXml" Target="../ink/ink59.xml"/><Relationship Id="rId176" Type="http://schemas.openxmlformats.org/officeDocument/2006/relationships/image" Target="../media/image66.png"/><Relationship Id="rId192" Type="http://schemas.openxmlformats.org/officeDocument/2006/relationships/image" Target="../media/image74.png"/><Relationship Id="rId197" Type="http://schemas.openxmlformats.org/officeDocument/2006/relationships/customXml" Target="../ink/ink72.xml"/><Relationship Id="rId206" Type="http://schemas.openxmlformats.org/officeDocument/2006/relationships/image" Target="../media/image81.png"/><Relationship Id="rId201" Type="http://schemas.openxmlformats.org/officeDocument/2006/relationships/customXml" Target="../ink/ink74.xml"/><Relationship Id="rId103" Type="http://schemas.openxmlformats.org/officeDocument/2006/relationships/image" Target="../media/image55.png"/><Relationship Id="rId108" Type="http://schemas.openxmlformats.org/officeDocument/2006/relationships/customXml" Target="../ink/ink12.xml"/><Relationship Id="rId124" Type="http://schemas.openxmlformats.org/officeDocument/2006/relationships/image" Target="../media/image10.png"/><Relationship Id="rId129" Type="http://schemas.openxmlformats.org/officeDocument/2006/relationships/customXml" Target="../ink/ink25.xml"/><Relationship Id="rId38" Type="http://schemas.openxmlformats.org/officeDocument/2006/relationships/image" Target="../media/image23.png"/><Relationship Id="rId59" Type="http://schemas.openxmlformats.org/officeDocument/2006/relationships/image" Target="../media/image33.png"/><Relationship Id="rId91" Type="http://schemas.openxmlformats.org/officeDocument/2006/relationships/image" Target="../media/image49.png"/><Relationship Id="rId96" Type="http://schemas.openxmlformats.org/officeDocument/2006/relationships/customXml" Target="../ink/ink6.xml"/><Relationship Id="rId140" Type="http://schemas.openxmlformats.org/officeDocument/2006/relationships/image" Target="../media/image21.png"/><Relationship Id="rId145" Type="http://schemas.openxmlformats.org/officeDocument/2006/relationships/customXml" Target="../ink/ink36.xml"/><Relationship Id="rId161" Type="http://schemas.openxmlformats.org/officeDocument/2006/relationships/customXml" Target="../ink/ink50.xml"/><Relationship Id="rId75" Type="http://schemas.openxmlformats.org/officeDocument/2006/relationships/image" Target="../media/image41.png"/><Relationship Id="rId166" Type="http://schemas.openxmlformats.org/officeDocument/2006/relationships/customXml" Target="../ink/ink55.xml"/><Relationship Id="rId182" Type="http://schemas.openxmlformats.org/officeDocument/2006/relationships/image" Target="../media/image69.png"/><Relationship Id="rId187" Type="http://schemas.openxmlformats.org/officeDocument/2006/relationships/customXml" Target="../ink/ink6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114" Type="http://schemas.openxmlformats.org/officeDocument/2006/relationships/customXml" Target="../ink/ink15.xml"/><Relationship Id="rId119" Type="http://schemas.openxmlformats.org/officeDocument/2006/relationships/customXml" Target="../ink/ink18.xml"/><Relationship Id="rId49" Type="http://schemas.openxmlformats.org/officeDocument/2006/relationships/image" Target="../media/image28.png"/><Relationship Id="rId130" Type="http://schemas.openxmlformats.org/officeDocument/2006/relationships/image" Target="../media/image14.png"/><Relationship Id="rId135" Type="http://schemas.openxmlformats.org/officeDocument/2006/relationships/customXml" Target="../ink/ink29.xml"/><Relationship Id="rId151" Type="http://schemas.openxmlformats.org/officeDocument/2006/relationships/customXml" Target="../ink/ink40.xml"/><Relationship Id="rId156" Type="http://schemas.openxmlformats.org/officeDocument/2006/relationships/customXml" Target="../ink/ink45.xml"/><Relationship Id="rId65" Type="http://schemas.openxmlformats.org/officeDocument/2006/relationships/image" Target="../media/image36.png"/><Relationship Id="rId81" Type="http://schemas.openxmlformats.org/officeDocument/2006/relationships/image" Target="../media/image44.png"/><Relationship Id="rId177" Type="http://schemas.openxmlformats.org/officeDocument/2006/relationships/customXml" Target="../ink/ink62.xml"/><Relationship Id="rId198" Type="http://schemas.openxmlformats.org/officeDocument/2006/relationships/image" Target="../media/image77.png"/><Relationship Id="rId172" Type="http://schemas.openxmlformats.org/officeDocument/2006/relationships/image" Target="../media/image64.png"/><Relationship Id="rId193" Type="http://schemas.openxmlformats.org/officeDocument/2006/relationships/customXml" Target="../ink/ink70.xml"/><Relationship Id="rId202" Type="http://schemas.openxmlformats.org/officeDocument/2006/relationships/image" Target="../media/image79.png"/><Relationship Id="rId207" Type="http://schemas.openxmlformats.org/officeDocument/2006/relationships/customXml" Target="../ink/ink77.xml"/><Relationship Id="rId109" Type="http://schemas.openxmlformats.org/officeDocument/2006/relationships/image" Target="../media/image58.png"/><Relationship Id="rId97" Type="http://schemas.openxmlformats.org/officeDocument/2006/relationships/image" Target="../media/image52.png"/><Relationship Id="rId104" Type="http://schemas.openxmlformats.org/officeDocument/2006/relationships/customXml" Target="../ink/ink10.xml"/><Relationship Id="rId120" Type="http://schemas.openxmlformats.org/officeDocument/2006/relationships/customXml" Target="../ink/ink19.xml"/><Relationship Id="rId125" Type="http://schemas.openxmlformats.org/officeDocument/2006/relationships/customXml" Target="../ink/ink22.xml"/><Relationship Id="rId141" Type="http://schemas.openxmlformats.org/officeDocument/2006/relationships/customXml" Target="../ink/ink33.xml"/><Relationship Id="rId146" Type="http://schemas.openxmlformats.org/officeDocument/2006/relationships/image" Target="../media/image25.png"/><Relationship Id="rId55" Type="http://schemas.openxmlformats.org/officeDocument/2006/relationships/image" Target="../media/image31.png"/><Relationship Id="rId167" Type="http://schemas.openxmlformats.org/officeDocument/2006/relationships/customXml" Target="../ink/ink56.xml"/><Relationship Id="rId188" Type="http://schemas.openxmlformats.org/officeDocument/2006/relationships/image" Target="../media/image72.png"/><Relationship Id="rId92" Type="http://schemas.openxmlformats.org/officeDocument/2006/relationships/customXml" Target="../ink/ink4.xml"/><Relationship Id="rId71" Type="http://schemas.openxmlformats.org/officeDocument/2006/relationships/image" Target="../media/image39.png"/><Relationship Id="rId162" Type="http://schemas.openxmlformats.org/officeDocument/2006/relationships/customXml" Target="../ink/ink51.xml"/><Relationship Id="rId183" Type="http://schemas.openxmlformats.org/officeDocument/2006/relationships/customXml" Target="../ink/ink65.xml"/><Relationship Id="rId2" Type="http://schemas.openxmlformats.org/officeDocument/2006/relationships/image" Target="../media/image6.PNG"/><Relationship Id="rId87" Type="http://schemas.openxmlformats.org/officeDocument/2006/relationships/image" Target="../media/image47.png"/><Relationship Id="rId110" Type="http://schemas.openxmlformats.org/officeDocument/2006/relationships/customXml" Target="../ink/ink13.xml"/><Relationship Id="rId115" Type="http://schemas.openxmlformats.org/officeDocument/2006/relationships/image" Target="../media/image61.png"/><Relationship Id="rId131" Type="http://schemas.openxmlformats.org/officeDocument/2006/relationships/customXml" Target="../ink/ink26.xml"/><Relationship Id="rId24" Type="http://schemas.openxmlformats.org/officeDocument/2006/relationships/image" Target="../media/image16.png"/><Relationship Id="rId136" Type="http://schemas.openxmlformats.org/officeDocument/2006/relationships/image" Target="../media/image18.png"/><Relationship Id="rId40" Type="http://schemas.openxmlformats.org/officeDocument/2006/relationships/image" Target="../media/image24.png"/><Relationship Id="rId157" Type="http://schemas.openxmlformats.org/officeDocument/2006/relationships/customXml" Target="../ink/ink46.xml"/><Relationship Id="rId178" Type="http://schemas.openxmlformats.org/officeDocument/2006/relationships/image" Target="../media/image67.png"/><Relationship Id="rId152" Type="http://schemas.openxmlformats.org/officeDocument/2006/relationships/customXml" Target="../ink/ink41.xml"/><Relationship Id="rId61" Type="http://schemas.openxmlformats.org/officeDocument/2006/relationships/image" Target="../media/image34.png"/><Relationship Id="rId173" Type="http://schemas.openxmlformats.org/officeDocument/2006/relationships/customXml" Target="../ink/ink60.xml"/><Relationship Id="rId194" Type="http://schemas.openxmlformats.org/officeDocument/2006/relationships/image" Target="../media/image75.png"/><Relationship Id="rId199" Type="http://schemas.openxmlformats.org/officeDocument/2006/relationships/customXml" Target="../ink/ink73.xml"/><Relationship Id="rId203" Type="http://schemas.openxmlformats.org/officeDocument/2006/relationships/customXml" Target="../ink/ink75.xml"/><Relationship Id="rId208" Type="http://schemas.openxmlformats.org/officeDocument/2006/relationships/image" Target="../media/image82.png"/><Relationship Id="rId100" Type="http://schemas.openxmlformats.org/officeDocument/2006/relationships/customXml" Target="../ink/ink8.xml"/><Relationship Id="rId105" Type="http://schemas.openxmlformats.org/officeDocument/2006/relationships/image" Target="../media/image56.png"/><Relationship Id="rId14" Type="http://schemas.openxmlformats.org/officeDocument/2006/relationships/image" Target="../media/image11.png"/><Relationship Id="rId126" Type="http://schemas.openxmlformats.org/officeDocument/2006/relationships/customXml" Target="../ink/ink23.xml"/><Relationship Id="rId30" Type="http://schemas.openxmlformats.org/officeDocument/2006/relationships/image" Target="../media/image19.png"/><Relationship Id="rId147" Type="http://schemas.openxmlformats.org/officeDocument/2006/relationships/customXml" Target="../ink/ink37.xml"/><Relationship Id="rId77" Type="http://schemas.openxmlformats.org/officeDocument/2006/relationships/image" Target="../media/image42.png"/><Relationship Id="rId168" Type="http://schemas.openxmlformats.org/officeDocument/2006/relationships/customXml" Target="../ink/ink57.xml"/><Relationship Id="rId93" Type="http://schemas.openxmlformats.org/officeDocument/2006/relationships/image" Target="../media/image50.png"/><Relationship Id="rId98" Type="http://schemas.openxmlformats.org/officeDocument/2006/relationships/customXml" Target="../ink/ink7.xml"/><Relationship Id="rId8" Type="http://schemas.openxmlformats.org/officeDocument/2006/relationships/image" Target="../media/image8.png"/><Relationship Id="rId121" Type="http://schemas.openxmlformats.org/officeDocument/2006/relationships/customXml" Target="../ink/ink20.xml"/><Relationship Id="rId142" Type="http://schemas.openxmlformats.org/officeDocument/2006/relationships/image" Target="../media/image22.png"/><Relationship Id="rId51" Type="http://schemas.openxmlformats.org/officeDocument/2006/relationships/image" Target="../media/image29.png"/><Relationship Id="rId163" Type="http://schemas.openxmlformats.org/officeDocument/2006/relationships/customXml" Target="../ink/ink52.xml"/><Relationship Id="rId184" Type="http://schemas.openxmlformats.org/officeDocument/2006/relationships/image" Target="../media/image70.png"/><Relationship Id="rId189" Type="http://schemas.openxmlformats.org/officeDocument/2006/relationships/customXml" Target="../ink/ink68.xml"/><Relationship Id="rId3" Type="http://schemas.openxmlformats.org/officeDocument/2006/relationships/customXml" Target="../ink/ink1.xml"/><Relationship Id="rId116" Type="http://schemas.openxmlformats.org/officeDocument/2006/relationships/customXml" Target="../ink/ink16.xml"/><Relationship Id="rId137" Type="http://schemas.openxmlformats.org/officeDocument/2006/relationships/customXml" Target="../ink/ink30.xml"/><Relationship Id="rId158" Type="http://schemas.openxmlformats.org/officeDocument/2006/relationships/customXml" Target="../ink/ink47.xml"/><Relationship Id="rId67" Type="http://schemas.openxmlformats.org/officeDocument/2006/relationships/image" Target="../media/image37.png"/><Relationship Id="rId88" Type="http://schemas.openxmlformats.org/officeDocument/2006/relationships/customXml" Target="../ink/ink2.xml"/><Relationship Id="rId111" Type="http://schemas.openxmlformats.org/officeDocument/2006/relationships/image" Target="../media/image59.png"/><Relationship Id="rId132" Type="http://schemas.openxmlformats.org/officeDocument/2006/relationships/customXml" Target="../ink/ink27.xml"/><Relationship Id="rId153" Type="http://schemas.openxmlformats.org/officeDocument/2006/relationships/customXml" Target="../ink/ink42.xml"/><Relationship Id="rId83" Type="http://schemas.openxmlformats.org/officeDocument/2006/relationships/image" Target="../media/image45.png"/><Relationship Id="rId174" Type="http://schemas.openxmlformats.org/officeDocument/2006/relationships/image" Target="../media/image65.png"/><Relationship Id="rId179" Type="http://schemas.openxmlformats.org/officeDocument/2006/relationships/customXml" Target="../ink/ink63.xml"/><Relationship Id="rId195" Type="http://schemas.openxmlformats.org/officeDocument/2006/relationships/customXml" Target="../ink/ink71.xml"/><Relationship Id="rId190" Type="http://schemas.openxmlformats.org/officeDocument/2006/relationships/image" Target="../media/image73.png"/><Relationship Id="rId204" Type="http://schemas.openxmlformats.org/officeDocument/2006/relationships/image" Target="../media/image80.png"/><Relationship Id="rId106" Type="http://schemas.openxmlformats.org/officeDocument/2006/relationships/customXml" Target="../ink/ink11.xml"/><Relationship Id="rId127" Type="http://schemas.openxmlformats.org/officeDocument/2006/relationships/customXml" Target="../ink/ink24.xml"/><Relationship Id="rId57" Type="http://schemas.openxmlformats.org/officeDocument/2006/relationships/image" Target="../media/image32.png"/><Relationship Id="rId94" Type="http://schemas.openxmlformats.org/officeDocument/2006/relationships/customXml" Target="../ink/ink5.xml"/><Relationship Id="rId99" Type="http://schemas.openxmlformats.org/officeDocument/2006/relationships/image" Target="../media/image53.png"/><Relationship Id="rId101" Type="http://schemas.openxmlformats.org/officeDocument/2006/relationships/image" Target="../media/image54.png"/><Relationship Id="rId122" Type="http://schemas.openxmlformats.org/officeDocument/2006/relationships/image" Target="../media/image9.png"/><Relationship Id="rId143" Type="http://schemas.openxmlformats.org/officeDocument/2006/relationships/customXml" Target="../ink/ink34.xml"/><Relationship Id="rId148" Type="http://schemas.openxmlformats.org/officeDocument/2006/relationships/image" Target="../media/image26.png"/><Relationship Id="rId73" Type="http://schemas.openxmlformats.org/officeDocument/2006/relationships/image" Target="../media/image40.png"/><Relationship Id="rId164" Type="http://schemas.openxmlformats.org/officeDocument/2006/relationships/customXml" Target="../ink/ink53.xml"/><Relationship Id="rId169" Type="http://schemas.openxmlformats.org/officeDocument/2006/relationships/customXml" Target="../ink/ink58.xml"/><Relationship Id="rId185" Type="http://schemas.openxmlformats.org/officeDocument/2006/relationships/customXml" Target="../ink/ink66.xml"/><Relationship Id="rId4" Type="http://schemas.openxmlformats.org/officeDocument/2006/relationships/image" Target="../media/image27.PNG"/><Relationship Id="rId180" Type="http://schemas.openxmlformats.org/officeDocument/2006/relationships/image" Target="../media/image68.png"/><Relationship Id="rId89" Type="http://schemas.openxmlformats.org/officeDocument/2006/relationships/image" Target="../media/image48.png"/><Relationship Id="rId112" Type="http://schemas.openxmlformats.org/officeDocument/2006/relationships/customXml" Target="../ink/ink14.xml"/><Relationship Id="rId133" Type="http://schemas.openxmlformats.org/officeDocument/2006/relationships/customXml" Target="../ink/ink28.xml"/><Relationship Id="rId47" Type="http://schemas.openxmlformats.org/officeDocument/2006/relationships/image" Target="../media/image270.PNG"/><Relationship Id="rId154" Type="http://schemas.openxmlformats.org/officeDocument/2006/relationships/customXml" Target="../ink/ink43.xml"/><Relationship Id="rId175" Type="http://schemas.openxmlformats.org/officeDocument/2006/relationships/customXml" Target="../ink/ink61.xml"/><Relationship Id="rId196" Type="http://schemas.openxmlformats.org/officeDocument/2006/relationships/image" Target="../media/image76.png"/><Relationship Id="rId200" Type="http://schemas.openxmlformats.org/officeDocument/2006/relationships/image" Target="../media/image78.png"/><Relationship Id="rId16" Type="http://schemas.openxmlformats.org/officeDocument/2006/relationships/image" Target="../media/image12.png"/><Relationship Id="rId102" Type="http://schemas.openxmlformats.org/officeDocument/2006/relationships/customXml" Target="../ink/ink9.xml"/><Relationship Id="rId123" Type="http://schemas.openxmlformats.org/officeDocument/2006/relationships/customXml" Target="../ink/ink21.xml"/><Relationship Id="rId144" Type="http://schemas.openxmlformats.org/officeDocument/2006/relationships/customXml" Target="../ink/ink35.xml"/><Relationship Id="rId79" Type="http://schemas.openxmlformats.org/officeDocument/2006/relationships/image" Target="../media/image43.png"/><Relationship Id="rId90" Type="http://schemas.openxmlformats.org/officeDocument/2006/relationships/customXml" Target="../ink/ink3.xml"/><Relationship Id="rId165" Type="http://schemas.openxmlformats.org/officeDocument/2006/relationships/customXml" Target="../ink/ink54.xml"/><Relationship Id="rId186" Type="http://schemas.openxmlformats.org/officeDocument/2006/relationships/image" Target="../media/image71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4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5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3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11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10" Type="http://schemas.openxmlformats.org/officeDocument/2006/relationships/diagramColors" Target="../diagrams/colors3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HARQ System Level Simulation Results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2019-11-05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Sebastian Max, Ericsson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39226884"/>
              </p:ext>
            </p:extLst>
          </p:nvPr>
        </p:nvGraphicFramePr>
        <p:xfrm>
          <a:off x="993775" y="2311400"/>
          <a:ext cx="10272713" cy="2693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Dokument" r:id="rId4" imgW="10439400" imgH="2755900" progId="Word.Document.8">
                  <p:embed/>
                </p:oleObj>
              </mc:Choice>
              <mc:Fallback>
                <p:oleObj name="Dokument" r:id="rId4" imgW="10439400" imgH="275590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311400"/>
                        <a:ext cx="10272713" cy="26939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0" name="Picture 18">
            <a:extLst>
              <a:ext uri="{FF2B5EF4-FFF2-40B4-BE49-F238E27FC236}">
                <a16:creationId xmlns:a16="http://schemas.microsoft.com/office/drawing/2014/main" id="{8BFFDDDD-9752-414A-8CED-03FDCF434993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2529" y="3623085"/>
            <a:ext cx="2393950" cy="2133600"/>
          </a:xfrm>
          <a:prstGeom prst="rect">
            <a:avLst/>
          </a:prstGeom>
        </p:spPr>
      </p:pic>
      <p:pic>
        <p:nvPicPr>
          <p:cNvPr id="249" name="Picture 18">
            <a:extLst>
              <a:ext uri="{FF2B5EF4-FFF2-40B4-BE49-F238E27FC236}">
                <a16:creationId xmlns:a16="http://schemas.microsoft.com/office/drawing/2014/main" id="{6C627EDB-A77E-3745-B056-DD1E68B5BF23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4768" y="3623085"/>
            <a:ext cx="2393950" cy="2133600"/>
          </a:xfrm>
          <a:prstGeom prst="rect">
            <a:avLst/>
          </a:prstGeom>
        </p:spPr>
      </p:pic>
      <p:pic>
        <p:nvPicPr>
          <p:cNvPr id="248" name="Picture 18">
            <a:extLst>
              <a:ext uri="{FF2B5EF4-FFF2-40B4-BE49-F238E27FC236}">
                <a16:creationId xmlns:a16="http://schemas.microsoft.com/office/drawing/2014/main" id="{48C50053-9689-714F-B082-6E8F4436132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2823" y="3623085"/>
            <a:ext cx="2393950" cy="2133600"/>
          </a:xfrm>
          <a:prstGeom prst="rect">
            <a:avLst/>
          </a:prstGeom>
        </p:spPr>
      </p:pic>
      <p:grpSp>
        <p:nvGrpSpPr>
          <p:cNvPr id="124" name="Gruppieren 123">
            <a:extLst>
              <a:ext uri="{FF2B5EF4-FFF2-40B4-BE49-F238E27FC236}">
                <a16:creationId xmlns:a16="http://schemas.microsoft.com/office/drawing/2014/main" id="{B9891F8D-7965-F44B-808A-E8755D0E0129}"/>
              </a:ext>
            </a:extLst>
          </p:cNvPr>
          <p:cNvGrpSpPr/>
          <p:nvPr/>
        </p:nvGrpSpPr>
        <p:grpSpPr>
          <a:xfrm>
            <a:off x="1554370" y="4047636"/>
            <a:ext cx="1563120" cy="44640"/>
            <a:chOff x="1203480" y="4328784"/>
            <a:chExt cx="1563120" cy="44640"/>
          </a:xfrm>
        </p:grpSpPr>
        <mc:AlternateContent xmlns:mc="http://schemas.openxmlformats.org/markup-compatibility/2006" xmlns:p14="http://schemas.microsoft.com/office/powerpoint/2010/main" xmlns:aink="http://schemas.microsoft.com/office/drawing/2016/ink">
          <mc:Choice Requires="p14 aink">
            <p:contentPart p14:bwMode="auto" r:id="rId3">
              <p14:nvContentPartPr>
                <p14:cNvPr id="113" name="Freihand 112">
                  <a:extLst>
                    <a:ext uri="{FF2B5EF4-FFF2-40B4-BE49-F238E27FC236}">
                      <a16:creationId xmlns:a16="http://schemas.microsoft.com/office/drawing/2014/main" id="{1363ECDD-899C-E442-AB33-574C6A6D0E99}"/>
                    </a:ext>
                  </a:extLst>
                </p14:cNvPr>
                <p14:cNvContentPartPr/>
                <p14:nvPr/>
              </p14:nvContentPartPr>
              <p14:xfrm>
                <a:off x="1203480" y="4355064"/>
                <a:ext cx="131400" cy="5400"/>
              </p14:xfrm>
            </p:contentPart>
          </mc:Choice>
          <mc:Fallback xmlns="">
            <p:pic>
              <p:nvPicPr>
                <p:cNvPr id="113" name="Freihand 112">
                  <a:extLst>
                    <a:ext uri="{FF2B5EF4-FFF2-40B4-BE49-F238E27FC236}">
                      <a16:creationId xmlns:a16="http://schemas.microsoft.com/office/drawing/2014/main" id="{1363ECDD-899C-E442-AB33-574C6A6D0E99}"/>
                    </a:ext>
                  </a:extLst>
                </p:cNvPr>
                <p:cNvPicPr/>
                <p:nvPr/>
              </p:nvPicPr>
              <p:blipFill>
                <a:blip r:embed="rId87"/>
                <a:stretch>
                  <a:fillRect/>
                </a:stretch>
              </p:blipFill>
              <p:spPr>
                <a:xfrm>
                  <a:off x="1140840" y="3977064"/>
                  <a:ext cx="257040" cy="761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 xmlns:aink="http://schemas.microsoft.com/office/drawing/2016/ink">
          <mc:Choice Requires="p14 aink">
            <p:contentPart p14:bwMode="auto" r:id="rId88">
              <p14:nvContentPartPr>
                <p14:cNvPr id="115" name="Freihand 114">
                  <a:extLst>
                    <a:ext uri="{FF2B5EF4-FFF2-40B4-BE49-F238E27FC236}">
                      <a16:creationId xmlns:a16="http://schemas.microsoft.com/office/drawing/2014/main" id="{96596986-8AF5-3346-AE70-54170AC054AA}"/>
                    </a:ext>
                  </a:extLst>
                </p14:cNvPr>
                <p14:cNvContentPartPr/>
                <p14:nvPr/>
              </p14:nvContentPartPr>
              <p14:xfrm>
                <a:off x="1647720" y="4329864"/>
                <a:ext cx="155880" cy="11520"/>
              </p14:xfrm>
            </p:contentPart>
          </mc:Choice>
          <mc:Fallback xmlns="">
            <p:pic>
              <p:nvPicPr>
                <p:cNvPr id="115" name="Freihand 114">
                  <a:extLst>
                    <a:ext uri="{FF2B5EF4-FFF2-40B4-BE49-F238E27FC236}">
                      <a16:creationId xmlns:a16="http://schemas.microsoft.com/office/drawing/2014/main" id="{96596986-8AF5-3346-AE70-54170AC054AA}"/>
                    </a:ext>
                  </a:extLst>
                </p:cNvPr>
                <p:cNvPicPr/>
                <p:nvPr/>
              </p:nvPicPr>
              <p:blipFill>
                <a:blip r:embed="rId89"/>
                <a:stretch>
                  <a:fillRect/>
                </a:stretch>
              </p:blipFill>
              <p:spPr>
                <a:xfrm>
                  <a:off x="1585080" y="3952224"/>
                  <a:ext cx="281520" cy="767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 xmlns:aink="http://schemas.microsoft.com/office/drawing/2016/ink">
          <mc:Choice Requires="p14 aink">
            <p:contentPart p14:bwMode="auto" r:id="rId90">
              <p14:nvContentPartPr>
                <p14:cNvPr id="119" name="Freihand 118">
                  <a:extLst>
                    <a:ext uri="{FF2B5EF4-FFF2-40B4-BE49-F238E27FC236}">
                      <a16:creationId xmlns:a16="http://schemas.microsoft.com/office/drawing/2014/main" id="{52A11F0F-527C-1440-BB64-810BEA29F5B6}"/>
                    </a:ext>
                  </a:extLst>
                </p14:cNvPr>
                <p14:cNvContentPartPr/>
                <p14:nvPr/>
              </p14:nvContentPartPr>
              <p14:xfrm>
                <a:off x="2150640" y="4328784"/>
                <a:ext cx="142920" cy="14760"/>
              </p14:xfrm>
            </p:contentPart>
          </mc:Choice>
          <mc:Fallback xmlns="">
            <p:pic>
              <p:nvPicPr>
                <p:cNvPr id="119" name="Freihand 118">
                  <a:extLst>
                    <a:ext uri="{FF2B5EF4-FFF2-40B4-BE49-F238E27FC236}">
                      <a16:creationId xmlns:a16="http://schemas.microsoft.com/office/drawing/2014/main" id="{52A11F0F-527C-1440-BB64-810BEA29F5B6}"/>
                    </a:ext>
                  </a:extLst>
                </p:cNvPr>
                <p:cNvPicPr/>
                <p:nvPr/>
              </p:nvPicPr>
              <p:blipFill>
                <a:blip r:embed="rId91"/>
                <a:stretch>
                  <a:fillRect/>
                </a:stretch>
              </p:blipFill>
              <p:spPr>
                <a:xfrm>
                  <a:off x="2087640" y="3951144"/>
                  <a:ext cx="268560" cy="770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 xmlns:aink="http://schemas.microsoft.com/office/drawing/2016/ink">
          <mc:Choice Requires="p14 aink">
            <p:contentPart p14:bwMode="auto" r:id="rId92">
              <p14:nvContentPartPr>
                <p14:cNvPr id="123" name="Freihand 122">
                  <a:extLst>
                    <a:ext uri="{FF2B5EF4-FFF2-40B4-BE49-F238E27FC236}">
                      <a16:creationId xmlns:a16="http://schemas.microsoft.com/office/drawing/2014/main" id="{B18D8E15-09E9-D144-8188-76410D297D71}"/>
                    </a:ext>
                  </a:extLst>
                </p14:cNvPr>
                <p14:cNvContentPartPr/>
                <p14:nvPr/>
              </p14:nvContentPartPr>
              <p14:xfrm>
                <a:off x="2593080" y="4346784"/>
                <a:ext cx="173520" cy="26640"/>
              </p14:xfrm>
            </p:contentPart>
          </mc:Choice>
          <mc:Fallback xmlns="">
            <p:pic>
              <p:nvPicPr>
                <p:cNvPr id="123" name="Freihand 122">
                  <a:extLst>
                    <a:ext uri="{FF2B5EF4-FFF2-40B4-BE49-F238E27FC236}">
                      <a16:creationId xmlns:a16="http://schemas.microsoft.com/office/drawing/2014/main" id="{B18D8E15-09E9-D144-8188-76410D297D71}"/>
                    </a:ext>
                  </a:extLst>
                </p:cNvPr>
                <p:cNvPicPr/>
                <p:nvPr/>
              </p:nvPicPr>
              <p:blipFill>
                <a:blip r:embed="rId93"/>
                <a:stretch>
                  <a:fillRect/>
                </a:stretch>
              </p:blipFill>
              <p:spPr>
                <a:xfrm>
                  <a:off x="2530440" y="3968784"/>
                  <a:ext cx="299160" cy="7822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26" name="Gruppieren 125">
            <a:extLst>
              <a:ext uri="{FF2B5EF4-FFF2-40B4-BE49-F238E27FC236}">
                <a16:creationId xmlns:a16="http://schemas.microsoft.com/office/drawing/2014/main" id="{AB5C4AF9-4F87-9F41-A838-671A9A10A834}"/>
              </a:ext>
            </a:extLst>
          </p:cNvPr>
          <p:cNvGrpSpPr/>
          <p:nvPr/>
        </p:nvGrpSpPr>
        <p:grpSpPr>
          <a:xfrm>
            <a:off x="1547890" y="4505556"/>
            <a:ext cx="1554120" cy="41760"/>
            <a:chOff x="1197000" y="4786704"/>
            <a:chExt cx="1554120" cy="41760"/>
          </a:xfrm>
        </p:grpSpPr>
        <mc:AlternateContent xmlns:mc="http://schemas.openxmlformats.org/markup-compatibility/2006" xmlns:p14="http://schemas.microsoft.com/office/powerpoint/2010/main" xmlns:aink="http://schemas.microsoft.com/office/drawing/2016/ink">
          <mc:Choice Requires="p14 aink">
            <p:contentPart p14:bwMode="auto" r:id="rId94">
              <p14:nvContentPartPr>
                <p14:cNvPr id="114" name="Freihand 113">
                  <a:extLst>
                    <a:ext uri="{FF2B5EF4-FFF2-40B4-BE49-F238E27FC236}">
                      <a16:creationId xmlns:a16="http://schemas.microsoft.com/office/drawing/2014/main" id="{B86636DE-80F9-8249-BAD2-CA4387911180}"/>
                    </a:ext>
                  </a:extLst>
                </p14:cNvPr>
                <p14:cNvContentPartPr/>
                <p14:nvPr/>
              </p14:nvContentPartPr>
              <p14:xfrm>
                <a:off x="1197000" y="4817304"/>
                <a:ext cx="174240" cy="2520"/>
              </p14:xfrm>
            </p:contentPart>
          </mc:Choice>
          <mc:Fallback xmlns="">
            <p:pic>
              <p:nvPicPr>
                <p:cNvPr id="114" name="Freihand 113">
                  <a:extLst>
                    <a:ext uri="{FF2B5EF4-FFF2-40B4-BE49-F238E27FC236}">
                      <a16:creationId xmlns:a16="http://schemas.microsoft.com/office/drawing/2014/main" id="{B86636DE-80F9-8249-BAD2-CA4387911180}"/>
                    </a:ext>
                  </a:extLst>
                </p:cNvPr>
                <p:cNvPicPr/>
                <p:nvPr/>
              </p:nvPicPr>
              <p:blipFill>
                <a:blip r:embed="rId95"/>
                <a:stretch>
                  <a:fillRect/>
                </a:stretch>
              </p:blipFill>
              <p:spPr>
                <a:xfrm>
                  <a:off x="1134000" y="4439664"/>
                  <a:ext cx="299880" cy="758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 xmlns:aink="http://schemas.microsoft.com/office/drawing/2016/ink">
          <mc:Choice Requires="p14 aink">
            <p:contentPart p14:bwMode="auto" r:id="rId96">
              <p14:nvContentPartPr>
                <p14:cNvPr id="117" name="Freihand 116">
                  <a:extLst>
                    <a:ext uri="{FF2B5EF4-FFF2-40B4-BE49-F238E27FC236}">
                      <a16:creationId xmlns:a16="http://schemas.microsoft.com/office/drawing/2014/main" id="{366E55BC-1831-5644-849F-EAC5EF031F7C}"/>
                    </a:ext>
                  </a:extLst>
                </p14:cNvPr>
                <p14:cNvContentPartPr/>
                <p14:nvPr/>
              </p14:nvContentPartPr>
              <p14:xfrm>
                <a:off x="1659600" y="4812984"/>
                <a:ext cx="193320" cy="15480"/>
              </p14:xfrm>
            </p:contentPart>
          </mc:Choice>
          <mc:Fallback xmlns="">
            <p:pic>
              <p:nvPicPr>
                <p:cNvPr id="117" name="Freihand 116">
                  <a:extLst>
                    <a:ext uri="{FF2B5EF4-FFF2-40B4-BE49-F238E27FC236}">
                      <a16:creationId xmlns:a16="http://schemas.microsoft.com/office/drawing/2014/main" id="{366E55BC-1831-5644-849F-EAC5EF031F7C}"/>
                    </a:ext>
                  </a:extLst>
                </p:cNvPr>
                <p:cNvPicPr/>
                <p:nvPr/>
              </p:nvPicPr>
              <p:blipFill>
                <a:blip r:embed="rId97"/>
                <a:stretch>
                  <a:fillRect/>
                </a:stretch>
              </p:blipFill>
              <p:spPr>
                <a:xfrm>
                  <a:off x="1596600" y="4434984"/>
                  <a:ext cx="318960" cy="771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 xmlns:aink="http://schemas.microsoft.com/office/drawing/2016/ink">
          <mc:Choice Requires="p14 aink">
            <p:contentPart p14:bwMode="auto" r:id="rId98">
              <p14:nvContentPartPr>
                <p14:cNvPr id="121" name="Freihand 120">
                  <a:extLst>
                    <a:ext uri="{FF2B5EF4-FFF2-40B4-BE49-F238E27FC236}">
                      <a16:creationId xmlns:a16="http://schemas.microsoft.com/office/drawing/2014/main" id="{73E67007-9D10-224C-A63A-9E5139543BBF}"/>
                    </a:ext>
                  </a:extLst>
                </p14:cNvPr>
                <p14:cNvContentPartPr/>
                <p14:nvPr/>
              </p14:nvContentPartPr>
              <p14:xfrm>
                <a:off x="2125800" y="4786704"/>
                <a:ext cx="162720" cy="27000"/>
              </p14:xfrm>
            </p:contentPart>
          </mc:Choice>
          <mc:Fallback xmlns="">
            <p:pic>
              <p:nvPicPr>
                <p:cNvPr id="121" name="Freihand 120">
                  <a:extLst>
                    <a:ext uri="{FF2B5EF4-FFF2-40B4-BE49-F238E27FC236}">
                      <a16:creationId xmlns:a16="http://schemas.microsoft.com/office/drawing/2014/main" id="{73E67007-9D10-224C-A63A-9E5139543BBF}"/>
                    </a:ext>
                  </a:extLst>
                </p:cNvPr>
                <p:cNvPicPr/>
                <p:nvPr/>
              </p:nvPicPr>
              <p:blipFill>
                <a:blip r:embed="rId99"/>
                <a:stretch>
                  <a:fillRect/>
                </a:stretch>
              </p:blipFill>
              <p:spPr>
                <a:xfrm>
                  <a:off x="2063160" y="4408704"/>
                  <a:ext cx="288360" cy="782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 xmlns:aink="http://schemas.microsoft.com/office/drawing/2016/ink">
          <mc:Choice Requires="p14 aink">
            <p:contentPart p14:bwMode="auto" r:id="rId100">
              <p14:nvContentPartPr>
                <p14:cNvPr id="125" name="Freihand 124">
                  <a:extLst>
                    <a:ext uri="{FF2B5EF4-FFF2-40B4-BE49-F238E27FC236}">
                      <a16:creationId xmlns:a16="http://schemas.microsoft.com/office/drawing/2014/main" id="{FF008237-9B91-3540-B40A-EEE9BB320AC7}"/>
                    </a:ext>
                  </a:extLst>
                </p14:cNvPr>
                <p14:cNvContentPartPr/>
                <p14:nvPr/>
              </p14:nvContentPartPr>
              <p14:xfrm>
                <a:off x="2571120" y="4819464"/>
                <a:ext cx="180000" cy="6120"/>
              </p14:xfrm>
            </p:contentPart>
          </mc:Choice>
          <mc:Fallback xmlns="">
            <p:pic>
              <p:nvPicPr>
                <p:cNvPr id="125" name="Freihand 124">
                  <a:extLst>
                    <a:ext uri="{FF2B5EF4-FFF2-40B4-BE49-F238E27FC236}">
                      <a16:creationId xmlns:a16="http://schemas.microsoft.com/office/drawing/2014/main" id="{FF008237-9B91-3540-B40A-EEE9BB320AC7}"/>
                    </a:ext>
                  </a:extLst>
                </p:cNvPr>
                <p:cNvPicPr/>
                <p:nvPr/>
              </p:nvPicPr>
              <p:blipFill>
                <a:blip r:embed="rId101"/>
                <a:stretch>
                  <a:fillRect/>
                </a:stretch>
              </p:blipFill>
              <p:spPr>
                <a:xfrm>
                  <a:off x="2508120" y="4441824"/>
                  <a:ext cx="305640" cy="7617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33" name="Gruppieren 132">
            <a:extLst>
              <a:ext uri="{FF2B5EF4-FFF2-40B4-BE49-F238E27FC236}">
                <a16:creationId xmlns:a16="http://schemas.microsoft.com/office/drawing/2014/main" id="{8671428F-1130-E44B-8C56-3E34F1D66D2A}"/>
              </a:ext>
            </a:extLst>
          </p:cNvPr>
          <p:cNvGrpSpPr/>
          <p:nvPr/>
        </p:nvGrpSpPr>
        <p:grpSpPr>
          <a:xfrm>
            <a:off x="1564090" y="4987236"/>
            <a:ext cx="1553400" cy="37080"/>
            <a:chOff x="1213200" y="5268384"/>
            <a:chExt cx="1553400" cy="37080"/>
          </a:xfrm>
        </p:grpSpPr>
        <mc:AlternateContent xmlns:mc="http://schemas.openxmlformats.org/markup-compatibility/2006" xmlns:p14="http://schemas.microsoft.com/office/powerpoint/2010/main" xmlns:aink="http://schemas.microsoft.com/office/drawing/2016/ink">
          <mc:Choice Requires="p14 aink">
            <p:contentPart p14:bwMode="auto" r:id="rId102">
              <p14:nvContentPartPr>
                <p14:cNvPr id="127" name="Freihand 126">
                  <a:extLst>
                    <a:ext uri="{FF2B5EF4-FFF2-40B4-BE49-F238E27FC236}">
                      <a16:creationId xmlns:a16="http://schemas.microsoft.com/office/drawing/2014/main" id="{043E1139-2729-744D-85D1-43D2D78FB919}"/>
                    </a:ext>
                  </a:extLst>
                </p14:cNvPr>
                <p14:cNvContentPartPr/>
                <p14:nvPr/>
              </p14:nvContentPartPr>
              <p14:xfrm>
                <a:off x="1213200" y="5305104"/>
                <a:ext cx="194400" cy="360"/>
              </p14:xfrm>
            </p:contentPart>
          </mc:Choice>
          <mc:Fallback xmlns="">
            <p:pic>
              <p:nvPicPr>
                <p:cNvPr id="127" name="Freihand 126">
                  <a:extLst>
                    <a:ext uri="{FF2B5EF4-FFF2-40B4-BE49-F238E27FC236}">
                      <a16:creationId xmlns:a16="http://schemas.microsoft.com/office/drawing/2014/main" id="{043E1139-2729-744D-85D1-43D2D78FB919}"/>
                    </a:ext>
                  </a:extLst>
                </p:cNvPr>
                <p:cNvPicPr/>
                <p:nvPr/>
              </p:nvPicPr>
              <p:blipFill>
                <a:blip r:embed="rId103"/>
                <a:stretch>
                  <a:fillRect/>
                </a:stretch>
              </p:blipFill>
              <p:spPr>
                <a:xfrm>
                  <a:off x="1150200" y="4927104"/>
                  <a:ext cx="320040" cy="75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 xmlns:aink="http://schemas.microsoft.com/office/drawing/2016/ink">
          <mc:Choice Requires="p14 aink">
            <p:contentPart p14:bwMode="auto" r:id="rId104">
              <p14:nvContentPartPr>
                <p14:cNvPr id="128" name="Freihand 127">
                  <a:extLst>
                    <a:ext uri="{FF2B5EF4-FFF2-40B4-BE49-F238E27FC236}">
                      <a16:creationId xmlns:a16="http://schemas.microsoft.com/office/drawing/2014/main" id="{8DE18BA2-194F-DB4C-A2CE-88F1FDCEE876}"/>
                    </a:ext>
                  </a:extLst>
                </p14:cNvPr>
                <p14:cNvContentPartPr/>
                <p14:nvPr/>
              </p14:nvContentPartPr>
              <p14:xfrm>
                <a:off x="1677960" y="5268384"/>
                <a:ext cx="154080" cy="15120"/>
              </p14:xfrm>
            </p:contentPart>
          </mc:Choice>
          <mc:Fallback xmlns="">
            <p:pic>
              <p:nvPicPr>
                <p:cNvPr id="128" name="Freihand 127">
                  <a:extLst>
                    <a:ext uri="{FF2B5EF4-FFF2-40B4-BE49-F238E27FC236}">
                      <a16:creationId xmlns:a16="http://schemas.microsoft.com/office/drawing/2014/main" id="{8DE18BA2-194F-DB4C-A2CE-88F1FDCEE876}"/>
                    </a:ext>
                  </a:extLst>
                </p:cNvPr>
                <p:cNvPicPr/>
                <p:nvPr/>
              </p:nvPicPr>
              <p:blipFill>
                <a:blip r:embed="rId105"/>
                <a:stretch>
                  <a:fillRect/>
                </a:stretch>
              </p:blipFill>
              <p:spPr>
                <a:xfrm>
                  <a:off x="1615320" y="4890744"/>
                  <a:ext cx="279720" cy="770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 xmlns:aink="http://schemas.microsoft.com/office/drawing/2016/ink">
          <mc:Choice Requires="p14 aink">
            <p:contentPart p14:bwMode="auto" r:id="rId106">
              <p14:nvContentPartPr>
                <p14:cNvPr id="130" name="Freihand 129">
                  <a:extLst>
                    <a:ext uri="{FF2B5EF4-FFF2-40B4-BE49-F238E27FC236}">
                      <a16:creationId xmlns:a16="http://schemas.microsoft.com/office/drawing/2014/main" id="{295E7E37-C850-3244-8FD5-AD05E93C21F3}"/>
                    </a:ext>
                  </a:extLst>
                </p14:cNvPr>
                <p14:cNvContentPartPr/>
                <p14:nvPr/>
              </p14:nvContentPartPr>
              <p14:xfrm>
                <a:off x="2124720" y="5279544"/>
                <a:ext cx="201960" cy="12960"/>
              </p14:xfrm>
            </p:contentPart>
          </mc:Choice>
          <mc:Fallback xmlns="">
            <p:pic>
              <p:nvPicPr>
                <p:cNvPr id="130" name="Freihand 129">
                  <a:extLst>
                    <a:ext uri="{FF2B5EF4-FFF2-40B4-BE49-F238E27FC236}">
                      <a16:creationId xmlns:a16="http://schemas.microsoft.com/office/drawing/2014/main" id="{295E7E37-C850-3244-8FD5-AD05E93C21F3}"/>
                    </a:ext>
                  </a:extLst>
                </p:cNvPr>
                <p:cNvPicPr/>
                <p:nvPr/>
              </p:nvPicPr>
              <p:blipFill>
                <a:blip r:embed="rId107"/>
                <a:stretch>
                  <a:fillRect/>
                </a:stretch>
              </p:blipFill>
              <p:spPr>
                <a:xfrm>
                  <a:off x="2062080" y="4901904"/>
                  <a:ext cx="327600" cy="768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 xmlns:aink="http://schemas.microsoft.com/office/drawing/2016/ink">
          <mc:Choice Requires="p14 aink">
            <p:contentPart p14:bwMode="auto" r:id="rId108">
              <p14:nvContentPartPr>
                <p14:cNvPr id="132" name="Freihand 131">
                  <a:extLst>
                    <a:ext uri="{FF2B5EF4-FFF2-40B4-BE49-F238E27FC236}">
                      <a16:creationId xmlns:a16="http://schemas.microsoft.com/office/drawing/2014/main" id="{C995FABC-E646-2F4C-87B6-A0779E7229A4}"/>
                    </a:ext>
                  </a:extLst>
                </p14:cNvPr>
                <p14:cNvContentPartPr/>
                <p14:nvPr/>
              </p14:nvContentPartPr>
              <p14:xfrm>
                <a:off x="2595240" y="5274864"/>
                <a:ext cx="171360" cy="2520"/>
              </p14:xfrm>
            </p:contentPart>
          </mc:Choice>
          <mc:Fallback xmlns="">
            <p:pic>
              <p:nvPicPr>
                <p:cNvPr id="132" name="Freihand 131">
                  <a:extLst>
                    <a:ext uri="{FF2B5EF4-FFF2-40B4-BE49-F238E27FC236}">
                      <a16:creationId xmlns:a16="http://schemas.microsoft.com/office/drawing/2014/main" id="{C995FABC-E646-2F4C-87B6-A0779E7229A4}"/>
                    </a:ext>
                  </a:extLst>
                </p:cNvPr>
                <p:cNvPicPr/>
                <p:nvPr/>
              </p:nvPicPr>
              <p:blipFill>
                <a:blip r:embed="rId109"/>
                <a:stretch>
                  <a:fillRect/>
                </a:stretch>
              </p:blipFill>
              <p:spPr>
                <a:xfrm>
                  <a:off x="2532240" y="4896864"/>
                  <a:ext cx="297000" cy="7581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40" name="Gruppieren 139">
            <a:extLst>
              <a:ext uri="{FF2B5EF4-FFF2-40B4-BE49-F238E27FC236}">
                <a16:creationId xmlns:a16="http://schemas.microsoft.com/office/drawing/2014/main" id="{86B4638B-5B1C-504C-ADF4-C14AE6429BD1}"/>
              </a:ext>
            </a:extLst>
          </p:cNvPr>
          <p:cNvGrpSpPr/>
          <p:nvPr/>
        </p:nvGrpSpPr>
        <p:grpSpPr>
          <a:xfrm>
            <a:off x="1516210" y="5441196"/>
            <a:ext cx="1594800" cy="41760"/>
            <a:chOff x="1165320" y="5722344"/>
            <a:chExt cx="1594800" cy="41760"/>
          </a:xfrm>
        </p:grpSpPr>
        <mc:AlternateContent xmlns:mc="http://schemas.openxmlformats.org/markup-compatibility/2006" xmlns:p14="http://schemas.microsoft.com/office/powerpoint/2010/main" xmlns:aink="http://schemas.microsoft.com/office/drawing/2016/ink">
          <mc:Choice Requires="p14 aink">
            <p:contentPart p14:bwMode="auto" r:id="rId110">
              <p14:nvContentPartPr>
                <p14:cNvPr id="134" name="Freihand 133">
                  <a:extLst>
                    <a:ext uri="{FF2B5EF4-FFF2-40B4-BE49-F238E27FC236}">
                      <a16:creationId xmlns:a16="http://schemas.microsoft.com/office/drawing/2014/main" id="{8ABF97A0-B99F-1340-B0F7-A99D460401B7}"/>
                    </a:ext>
                  </a:extLst>
                </p14:cNvPr>
                <p14:cNvContentPartPr/>
                <p14:nvPr/>
              </p14:nvContentPartPr>
              <p14:xfrm>
                <a:off x="2565360" y="5722344"/>
                <a:ext cx="194760" cy="15120"/>
              </p14:xfrm>
            </p:contentPart>
          </mc:Choice>
          <mc:Fallback xmlns="">
            <p:pic>
              <p:nvPicPr>
                <p:cNvPr id="134" name="Freihand 133">
                  <a:extLst>
                    <a:ext uri="{FF2B5EF4-FFF2-40B4-BE49-F238E27FC236}">
                      <a16:creationId xmlns:a16="http://schemas.microsoft.com/office/drawing/2014/main" id="{8ABF97A0-B99F-1340-B0F7-A99D460401B7}"/>
                    </a:ext>
                  </a:extLst>
                </p:cNvPr>
                <p:cNvPicPr/>
                <p:nvPr/>
              </p:nvPicPr>
              <p:blipFill>
                <a:blip r:embed="rId111"/>
                <a:stretch>
                  <a:fillRect/>
                </a:stretch>
              </p:blipFill>
              <p:spPr>
                <a:xfrm>
                  <a:off x="2502360" y="5344704"/>
                  <a:ext cx="320400" cy="770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 xmlns:aink="http://schemas.microsoft.com/office/drawing/2016/ink">
          <mc:Choice Requires="p14 aink">
            <p:contentPart p14:bwMode="auto" r:id="rId112">
              <p14:nvContentPartPr>
                <p14:cNvPr id="135" name="Freihand 134">
                  <a:extLst>
                    <a:ext uri="{FF2B5EF4-FFF2-40B4-BE49-F238E27FC236}">
                      <a16:creationId xmlns:a16="http://schemas.microsoft.com/office/drawing/2014/main" id="{C8C4FF9D-CE0C-D64C-BE8A-A66BBB45DD54}"/>
                    </a:ext>
                  </a:extLst>
                </p14:cNvPr>
                <p14:cNvContentPartPr/>
                <p14:nvPr/>
              </p14:nvContentPartPr>
              <p14:xfrm>
                <a:off x="2115720" y="5750424"/>
                <a:ext cx="213480" cy="13680"/>
              </p14:xfrm>
            </p:contentPart>
          </mc:Choice>
          <mc:Fallback xmlns="">
            <p:pic>
              <p:nvPicPr>
                <p:cNvPr id="135" name="Freihand 134">
                  <a:extLst>
                    <a:ext uri="{FF2B5EF4-FFF2-40B4-BE49-F238E27FC236}">
                      <a16:creationId xmlns:a16="http://schemas.microsoft.com/office/drawing/2014/main" id="{C8C4FF9D-CE0C-D64C-BE8A-A66BBB45DD54}"/>
                    </a:ext>
                  </a:extLst>
                </p:cNvPr>
                <p:cNvPicPr/>
                <p:nvPr/>
              </p:nvPicPr>
              <p:blipFill>
                <a:blip r:embed="rId113"/>
                <a:stretch>
                  <a:fillRect/>
                </a:stretch>
              </p:blipFill>
              <p:spPr>
                <a:xfrm>
                  <a:off x="2053080" y="5372784"/>
                  <a:ext cx="339120" cy="769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 xmlns:aink="http://schemas.microsoft.com/office/drawing/2016/ink">
          <mc:Choice Requires="p14 aink">
            <p:contentPart p14:bwMode="auto" r:id="rId114">
              <p14:nvContentPartPr>
                <p14:cNvPr id="137" name="Freihand 136">
                  <a:extLst>
                    <a:ext uri="{FF2B5EF4-FFF2-40B4-BE49-F238E27FC236}">
                      <a16:creationId xmlns:a16="http://schemas.microsoft.com/office/drawing/2014/main" id="{53C00C5C-2647-C94D-ACA6-49C17D9176A0}"/>
                    </a:ext>
                  </a:extLst>
                </p14:cNvPr>
                <p14:cNvContentPartPr/>
                <p14:nvPr/>
              </p14:nvContentPartPr>
              <p14:xfrm>
                <a:off x="1690920" y="5759064"/>
                <a:ext cx="176400" cy="360"/>
              </p14:xfrm>
            </p:contentPart>
          </mc:Choice>
          <mc:Fallback xmlns="">
            <p:pic>
              <p:nvPicPr>
                <p:cNvPr id="137" name="Freihand 136">
                  <a:extLst>
                    <a:ext uri="{FF2B5EF4-FFF2-40B4-BE49-F238E27FC236}">
                      <a16:creationId xmlns:a16="http://schemas.microsoft.com/office/drawing/2014/main" id="{53C00C5C-2647-C94D-ACA6-49C17D9176A0}"/>
                    </a:ext>
                  </a:extLst>
                </p:cNvPr>
                <p:cNvPicPr/>
                <p:nvPr/>
              </p:nvPicPr>
              <p:blipFill>
                <a:blip r:embed="rId115"/>
                <a:stretch>
                  <a:fillRect/>
                </a:stretch>
              </p:blipFill>
              <p:spPr>
                <a:xfrm>
                  <a:off x="1627920" y="5381064"/>
                  <a:ext cx="302040" cy="75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 xmlns:aink="http://schemas.microsoft.com/office/drawing/2016/ink">
          <mc:Choice Requires="p14 aink">
            <p:contentPart p14:bwMode="auto" r:id="rId116">
              <p14:nvContentPartPr>
                <p14:cNvPr id="139" name="Freihand 138">
                  <a:extLst>
                    <a:ext uri="{FF2B5EF4-FFF2-40B4-BE49-F238E27FC236}">
                      <a16:creationId xmlns:a16="http://schemas.microsoft.com/office/drawing/2014/main" id="{48FE5A09-3CAE-C148-ADEE-4230CE49367F}"/>
                    </a:ext>
                  </a:extLst>
                </p14:cNvPr>
                <p14:cNvContentPartPr/>
                <p14:nvPr/>
              </p14:nvContentPartPr>
              <p14:xfrm>
                <a:off x="1165320" y="5745384"/>
                <a:ext cx="217080" cy="360"/>
              </p14:xfrm>
            </p:contentPart>
          </mc:Choice>
          <mc:Fallback xmlns="">
            <p:pic>
              <p:nvPicPr>
                <p:cNvPr id="139" name="Freihand 138">
                  <a:extLst>
                    <a:ext uri="{FF2B5EF4-FFF2-40B4-BE49-F238E27FC236}">
                      <a16:creationId xmlns:a16="http://schemas.microsoft.com/office/drawing/2014/main" id="{48FE5A09-3CAE-C148-ADEE-4230CE49367F}"/>
                    </a:ext>
                  </a:extLst>
                </p:cNvPr>
                <p:cNvPicPr/>
                <p:nvPr/>
              </p:nvPicPr>
              <p:blipFill>
                <a:blip r:embed="rId117"/>
                <a:stretch>
                  <a:fillRect/>
                </a:stretch>
              </p:blipFill>
              <p:spPr>
                <a:xfrm>
                  <a:off x="1102320" y="5367744"/>
                  <a:ext cx="342720" cy="756000"/>
                </a:xfrm>
                <a:prstGeom prst="rect">
                  <a:avLst/>
                </a:prstGeom>
              </p:spPr>
            </p:pic>
          </mc:Fallback>
        </mc:AlternateContent>
      </p:grpSp>
      <p:pic>
        <p:nvPicPr>
          <p:cNvPr id="168" name="Picture 18">
            <a:extLst>
              <a:ext uri="{FF2B5EF4-FFF2-40B4-BE49-F238E27FC236}">
                <a16:creationId xmlns:a16="http://schemas.microsoft.com/office/drawing/2014/main" id="{A5D5E2C9-DA7C-0745-9055-701F503CE928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6410" y="3623085"/>
            <a:ext cx="2393950" cy="2133600"/>
          </a:xfrm>
          <a:prstGeom prst="rect">
            <a:avLst/>
          </a:prstGeom>
        </p:spPr>
      </p:pic>
      <p:sp>
        <p:nvSpPr>
          <p:cNvPr id="180" name="Textfeld 179">
            <a:extLst>
              <a:ext uri="{FF2B5EF4-FFF2-40B4-BE49-F238E27FC236}">
                <a16:creationId xmlns:a16="http://schemas.microsoft.com/office/drawing/2014/main" id="{002E17B0-C2F4-7A44-B17E-360193C8B4FF}"/>
              </a:ext>
            </a:extLst>
          </p:cNvPr>
          <p:cNvSpPr txBox="1"/>
          <p:nvPr/>
        </p:nvSpPr>
        <p:spPr>
          <a:xfrm>
            <a:off x="7522066" y="4123113"/>
            <a:ext cx="335845" cy="24622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sz="1000" dirty="0">
                <a:solidFill>
                  <a:schemeClr val="tx1"/>
                </a:solidFill>
              </a:rPr>
              <a:t>10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81" name="Textfeld 180">
            <a:extLst>
              <a:ext uri="{FF2B5EF4-FFF2-40B4-BE49-F238E27FC236}">
                <a16:creationId xmlns:a16="http://schemas.microsoft.com/office/drawing/2014/main" id="{A0C45226-F81D-9D4C-9660-25B3CBB0B7F1}"/>
              </a:ext>
            </a:extLst>
          </p:cNvPr>
          <p:cNvSpPr txBox="1"/>
          <p:nvPr/>
        </p:nvSpPr>
        <p:spPr>
          <a:xfrm>
            <a:off x="8429350" y="4130865"/>
            <a:ext cx="335845" cy="24622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sz="1000" dirty="0">
                <a:solidFill>
                  <a:schemeClr val="tx1"/>
                </a:solidFill>
              </a:rPr>
              <a:t>00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82" name="Textfeld 181">
            <a:extLst>
              <a:ext uri="{FF2B5EF4-FFF2-40B4-BE49-F238E27FC236}">
                <a16:creationId xmlns:a16="http://schemas.microsoft.com/office/drawing/2014/main" id="{FEAB63A0-9684-9F48-B56A-49AEC48C8050}"/>
              </a:ext>
            </a:extLst>
          </p:cNvPr>
          <p:cNvSpPr txBox="1"/>
          <p:nvPr/>
        </p:nvSpPr>
        <p:spPr>
          <a:xfrm>
            <a:off x="7469901" y="5046375"/>
            <a:ext cx="335845" cy="24622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sz="1000" dirty="0">
                <a:solidFill>
                  <a:schemeClr val="tx1"/>
                </a:solidFill>
              </a:rPr>
              <a:t>11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83" name="Textfeld 182">
            <a:extLst>
              <a:ext uri="{FF2B5EF4-FFF2-40B4-BE49-F238E27FC236}">
                <a16:creationId xmlns:a16="http://schemas.microsoft.com/office/drawing/2014/main" id="{1B055A46-B02D-E440-A685-C6ACDB38DDD4}"/>
              </a:ext>
            </a:extLst>
          </p:cNvPr>
          <p:cNvSpPr txBox="1"/>
          <p:nvPr/>
        </p:nvSpPr>
        <p:spPr>
          <a:xfrm>
            <a:off x="8419237" y="5046374"/>
            <a:ext cx="335845" cy="24622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sz="1000" dirty="0">
                <a:solidFill>
                  <a:schemeClr val="tx1"/>
                </a:solidFill>
              </a:rPr>
              <a:t>01</a:t>
            </a:r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192" name="Gruppieren 191">
            <a:extLst>
              <a:ext uri="{FF2B5EF4-FFF2-40B4-BE49-F238E27FC236}">
                <a16:creationId xmlns:a16="http://schemas.microsoft.com/office/drawing/2014/main" id="{B9F31A33-CBEB-3446-BD12-BD4DFB286EB0}"/>
              </a:ext>
            </a:extLst>
          </p:cNvPr>
          <p:cNvGrpSpPr/>
          <p:nvPr/>
        </p:nvGrpSpPr>
        <p:grpSpPr>
          <a:xfrm>
            <a:off x="7584251" y="4210923"/>
            <a:ext cx="1124640" cy="87840"/>
            <a:chOff x="7383964" y="4565992"/>
            <a:chExt cx="1124640" cy="87840"/>
          </a:xfrm>
        </p:grpSpPr>
        <mc:AlternateContent xmlns:mc="http://schemas.openxmlformats.org/markup-compatibility/2006" xmlns:p14="http://schemas.microsoft.com/office/powerpoint/2010/main" xmlns:aink="http://schemas.microsoft.com/office/drawing/2016/ink">
          <mc:Choice Requires="p14 aink">
            <p:contentPart p14:bwMode="auto" r:id="rId118">
              <p14:nvContentPartPr>
                <p14:cNvPr id="188" name="Freihand 187">
                  <a:extLst>
                    <a:ext uri="{FF2B5EF4-FFF2-40B4-BE49-F238E27FC236}">
                      <a16:creationId xmlns:a16="http://schemas.microsoft.com/office/drawing/2014/main" id="{1BFBA54E-5433-3845-93D0-42D60B29EF7B}"/>
                    </a:ext>
                  </a:extLst>
                </p14:cNvPr>
                <p14:cNvContentPartPr/>
                <p14:nvPr/>
              </p14:nvContentPartPr>
              <p14:xfrm>
                <a:off x="7383964" y="4592632"/>
                <a:ext cx="360" cy="360"/>
              </p14:xfrm>
            </p:contentPart>
          </mc:Choice>
          <mc:Fallback xmlns="">
            <p:pic>
              <p:nvPicPr>
                <p:cNvPr id="188" name="Freihand 187">
                  <a:extLst>
                    <a:ext uri="{FF2B5EF4-FFF2-40B4-BE49-F238E27FC236}">
                      <a16:creationId xmlns:a16="http://schemas.microsoft.com/office/drawing/2014/main" id="{1BFBA54E-5433-3845-93D0-42D60B29EF7B}"/>
                    </a:ext>
                  </a:extLst>
                </p:cNvPr>
                <p:cNvPicPr/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7321324" y="4214992"/>
                  <a:ext cx="126000" cy="75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 xmlns:aink="http://schemas.microsoft.com/office/drawing/2016/ink">
          <mc:Choice Requires="p14 aink">
            <p:contentPart p14:bwMode="auto" r:id="rId119">
              <p14:nvContentPartPr>
                <p14:cNvPr id="189" name="Freihand 188">
                  <a:extLst>
                    <a:ext uri="{FF2B5EF4-FFF2-40B4-BE49-F238E27FC236}">
                      <a16:creationId xmlns:a16="http://schemas.microsoft.com/office/drawing/2014/main" id="{9FD44574-351D-2845-B3C2-7A0B011F4BC2}"/>
                    </a:ext>
                  </a:extLst>
                </p14:cNvPr>
                <p14:cNvContentPartPr/>
                <p14:nvPr/>
              </p14:nvContentPartPr>
              <p14:xfrm>
                <a:off x="7414204" y="4565992"/>
                <a:ext cx="198720" cy="73800"/>
              </p14:xfrm>
            </p:contentPart>
          </mc:Choice>
          <mc:Fallback xmlns="">
            <p:pic>
              <p:nvPicPr>
                <p:cNvPr id="189" name="Freihand 188">
                  <a:extLst>
                    <a:ext uri="{FF2B5EF4-FFF2-40B4-BE49-F238E27FC236}">
                      <a16:creationId xmlns:a16="http://schemas.microsoft.com/office/drawing/2014/main" id="{9FD44574-351D-2845-B3C2-7A0B011F4BC2}"/>
                    </a:ext>
                  </a:extLst>
                </p:cNvPr>
                <p:cNvPicPr/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7351204" y="4188352"/>
                  <a:ext cx="324360" cy="829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 xmlns:aink="http://schemas.microsoft.com/office/drawing/2016/ink">
          <mc:Choice Requires="p14 aink">
            <p:contentPart p14:bwMode="auto" r:id="rId120">
              <p14:nvContentPartPr>
                <p14:cNvPr id="191" name="Freihand 190">
                  <a:extLst>
                    <a:ext uri="{FF2B5EF4-FFF2-40B4-BE49-F238E27FC236}">
                      <a16:creationId xmlns:a16="http://schemas.microsoft.com/office/drawing/2014/main" id="{DBE4F003-5FAA-714F-9B4C-48FA5F789B49}"/>
                    </a:ext>
                  </a:extLst>
                </p14:cNvPr>
                <p14:cNvContentPartPr/>
                <p14:nvPr/>
              </p14:nvContentPartPr>
              <p14:xfrm>
                <a:off x="8311684" y="4589392"/>
                <a:ext cx="196920" cy="64440"/>
              </p14:xfrm>
            </p:contentPart>
          </mc:Choice>
          <mc:Fallback xmlns="">
            <p:pic>
              <p:nvPicPr>
                <p:cNvPr id="191" name="Freihand 190">
                  <a:extLst>
                    <a:ext uri="{FF2B5EF4-FFF2-40B4-BE49-F238E27FC236}">
                      <a16:creationId xmlns:a16="http://schemas.microsoft.com/office/drawing/2014/main" id="{DBE4F003-5FAA-714F-9B4C-48FA5F789B49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8249044" y="4211752"/>
                  <a:ext cx="322560" cy="82008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xmlns:aink="http://schemas.microsoft.com/office/drawing/2016/ink" Requires="p14 aink">
          <p:contentPart p14:bwMode="auto" r:id="rId121">
            <p14:nvContentPartPr>
              <p14:cNvPr id="193" name="Freihand 192">
                <a:extLst>
                  <a:ext uri="{FF2B5EF4-FFF2-40B4-BE49-F238E27FC236}">
                    <a16:creationId xmlns:a16="http://schemas.microsoft.com/office/drawing/2014/main" id="{5A286C1A-1C01-D043-A2A7-CB4B75171FFA}"/>
                  </a:ext>
                </a:extLst>
              </p14:cNvPr>
              <p14:cNvContentPartPr/>
              <p14:nvPr/>
            </p14:nvContentPartPr>
            <p14:xfrm>
              <a:off x="8495051" y="5145483"/>
              <a:ext cx="205200" cy="80640"/>
            </p14:xfrm>
          </p:contentPart>
        </mc:Choice>
        <mc:Fallback>
          <p:pic>
            <p:nvPicPr>
              <p:cNvPr id="193" name="Freihand 192">
                <a:extLst>
                  <a:ext uri="{FF2B5EF4-FFF2-40B4-BE49-F238E27FC236}">
                    <a16:creationId xmlns:a16="http://schemas.microsoft.com/office/drawing/2014/main" id="{5A286C1A-1C01-D043-A2A7-CB4B75171FFA}"/>
                  </a:ext>
                </a:extLst>
              </p:cNvPr>
              <p:cNvPicPr/>
              <p:nvPr/>
            </p:nvPicPr>
            <p:blipFill>
              <a:blip r:embed="rId122"/>
              <a:stretch>
                <a:fillRect/>
              </a:stretch>
            </p:blipFill>
            <p:spPr>
              <a:xfrm>
                <a:off x="8432051" y="4765788"/>
                <a:ext cx="330840" cy="83966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Requires="p14 aink">
          <p:contentPart p14:bwMode="auto" r:id="rId123">
            <p14:nvContentPartPr>
              <p14:cNvPr id="194" name="Freihand 193">
                <a:extLst>
                  <a:ext uri="{FF2B5EF4-FFF2-40B4-BE49-F238E27FC236}">
                    <a16:creationId xmlns:a16="http://schemas.microsoft.com/office/drawing/2014/main" id="{CB0B40F6-D50E-9044-ADA3-D4182432BB66}"/>
                  </a:ext>
                </a:extLst>
              </p14:cNvPr>
              <p14:cNvContentPartPr/>
              <p14:nvPr/>
            </p14:nvContentPartPr>
            <p14:xfrm>
              <a:off x="7546811" y="5133243"/>
              <a:ext cx="210240" cy="62640"/>
            </p14:xfrm>
          </p:contentPart>
        </mc:Choice>
        <mc:Fallback>
          <p:pic>
            <p:nvPicPr>
              <p:cNvPr id="194" name="Freihand 193">
                <a:extLst>
                  <a:ext uri="{FF2B5EF4-FFF2-40B4-BE49-F238E27FC236}">
                    <a16:creationId xmlns:a16="http://schemas.microsoft.com/office/drawing/2014/main" id="{CB0B40F6-D50E-9044-ADA3-D4182432BB66}"/>
                  </a:ext>
                </a:extLst>
              </p:cNvPr>
              <p:cNvPicPr/>
              <p:nvPr/>
            </p:nvPicPr>
            <p:blipFill>
              <a:blip r:embed="rId124"/>
              <a:stretch>
                <a:fillRect/>
              </a:stretch>
            </p:blipFill>
            <p:spPr>
              <a:xfrm>
                <a:off x="7483919" y="4755243"/>
                <a:ext cx="335665" cy="818280"/>
              </a:xfrm>
              <a:prstGeom prst="rect">
                <a:avLst/>
              </a:prstGeom>
            </p:spPr>
          </p:pic>
        </mc:Fallback>
      </mc:AlternateContent>
      <p:grpSp>
        <p:nvGrpSpPr>
          <p:cNvPr id="203" name="Gruppieren 202">
            <a:extLst>
              <a:ext uri="{FF2B5EF4-FFF2-40B4-BE49-F238E27FC236}">
                <a16:creationId xmlns:a16="http://schemas.microsoft.com/office/drawing/2014/main" id="{6123D0A6-27F0-344E-93DA-FAAB324971B2}"/>
              </a:ext>
            </a:extLst>
          </p:cNvPr>
          <p:cNvGrpSpPr/>
          <p:nvPr/>
        </p:nvGrpSpPr>
        <p:grpSpPr>
          <a:xfrm>
            <a:off x="7419371" y="4031643"/>
            <a:ext cx="570240" cy="47880"/>
            <a:chOff x="7219084" y="4386712"/>
            <a:chExt cx="570240" cy="47880"/>
          </a:xfrm>
        </p:grpSpPr>
        <mc:AlternateContent xmlns:mc="http://schemas.openxmlformats.org/markup-compatibility/2006" xmlns:p14="http://schemas.microsoft.com/office/powerpoint/2010/main" xmlns:aink="http://schemas.microsoft.com/office/drawing/2016/ink">
          <mc:Choice Requires="p14 aink">
            <p:contentPart p14:bwMode="auto" r:id="rId125">
              <p14:nvContentPartPr>
                <p14:cNvPr id="201" name="Freihand 200">
                  <a:extLst>
                    <a:ext uri="{FF2B5EF4-FFF2-40B4-BE49-F238E27FC236}">
                      <a16:creationId xmlns:a16="http://schemas.microsoft.com/office/drawing/2014/main" id="{D23064D9-2BE2-BD47-83EA-6C17B0CCAB8B}"/>
                    </a:ext>
                  </a:extLst>
                </p14:cNvPr>
                <p14:cNvContentPartPr/>
                <p14:nvPr/>
              </p14:nvContentPartPr>
              <p14:xfrm>
                <a:off x="7219084" y="4391752"/>
                <a:ext cx="80640" cy="29520"/>
              </p14:xfrm>
            </p:contentPart>
          </mc:Choice>
          <mc:Fallback xmlns="">
            <p:pic>
              <p:nvPicPr>
                <p:cNvPr id="201" name="Freihand 200">
                  <a:extLst>
                    <a:ext uri="{FF2B5EF4-FFF2-40B4-BE49-F238E27FC236}">
                      <a16:creationId xmlns:a16="http://schemas.microsoft.com/office/drawing/2014/main" id="{D23064D9-2BE2-BD47-83EA-6C17B0CCAB8B}"/>
                    </a:ext>
                  </a:extLst>
                </p:cNvPr>
                <p:cNvPicPr/>
                <p:nvPr/>
              </p:nvPicPr>
              <p:blipFill>
                <a:blip r:embed="rId14"/>
                <a:stretch>
                  <a:fillRect/>
                </a:stretch>
              </p:blipFill>
              <p:spPr>
                <a:xfrm>
                  <a:off x="7183084" y="4176112"/>
                  <a:ext cx="152280" cy="461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 xmlns:aink="http://schemas.microsoft.com/office/drawing/2016/ink">
          <mc:Choice Requires="p14 aink">
            <p:contentPart p14:bwMode="auto" r:id="rId126">
              <p14:nvContentPartPr>
                <p14:cNvPr id="202" name="Freihand 201">
                  <a:extLst>
                    <a:ext uri="{FF2B5EF4-FFF2-40B4-BE49-F238E27FC236}">
                      <a16:creationId xmlns:a16="http://schemas.microsoft.com/office/drawing/2014/main" id="{6522EBE6-AC55-0D49-A012-1944A414AF9B}"/>
                    </a:ext>
                  </a:extLst>
                </p14:cNvPr>
                <p14:cNvContentPartPr/>
                <p14:nvPr/>
              </p14:nvContentPartPr>
              <p14:xfrm>
                <a:off x="7695724" y="4386712"/>
                <a:ext cx="93600" cy="47880"/>
              </p14:xfrm>
            </p:contentPart>
          </mc:Choice>
          <mc:Fallback xmlns="">
            <p:pic>
              <p:nvPicPr>
                <p:cNvPr id="202" name="Freihand 201">
                  <a:extLst>
                    <a:ext uri="{FF2B5EF4-FFF2-40B4-BE49-F238E27FC236}">
                      <a16:creationId xmlns:a16="http://schemas.microsoft.com/office/drawing/2014/main" id="{6522EBE6-AC55-0D49-A012-1944A414AF9B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7660084" y="4171072"/>
                  <a:ext cx="165240" cy="47952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xmlns:aink="http://schemas.microsoft.com/office/drawing/2016/ink" Requires="p14 aink">
          <p:contentPart p14:bwMode="auto" r:id="rId127">
            <p14:nvContentPartPr>
              <p14:cNvPr id="204" name="Freihand 203">
                <a:extLst>
                  <a:ext uri="{FF2B5EF4-FFF2-40B4-BE49-F238E27FC236}">
                    <a16:creationId xmlns:a16="http://schemas.microsoft.com/office/drawing/2014/main" id="{ED7CBB84-1FBC-314C-8E22-F94EA54074B4}"/>
                  </a:ext>
                </a:extLst>
              </p14:cNvPr>
              <p14:cNvContentPartPr/>
              <p14:nvPr/>
            </p14:nvContentPartPr>
            <p14:xfrm>
              <a:off x="7883051" y="4503963"/>
              <a:ext cx="76320" cy="29520"/>
            </p14:xfrm>
          </p:contentPart>
        </mc:Choice>
        <mc:Fallback>
          <p:pic>
            <p:nvPicPr>
              <p:cNvPr id="204" name="Freihand 203">
                <a:extLst>
                  <a:ext uri="{FF2B5EF4-FFF2-40B4-BE49-F238E27FC236}">
                    <a16:creationId xmlns:a16="http://schemas.microsoft.com/office/drawing/2014/main" id="{ED7CBB84-1FBC-314C-8E22-F94EA54074B4}"/>
                  </a:ext>
                </a:extLst>
              </p:cNvPr>
              <p:cNvPicPr/>
              <p:nvPr/>
            </p:nvPicPr>
            <p:blipFill>
              <a:blip r:embed="rId128"/>
              <a:stretch>
                <a:fillRect/>
              </a:stretch>
            </p:blipFill>
            <p:spPr>
              <a:xfrm>
                <a:off x="7847051" y="4287963"/>
                <a:ext cx="147960" cy="461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Requires="p14 aink">
          <p:contentPart p14:bwMode="auto" r:id="rId129">
            <p14:nvContentPartPr>
              <p14:cNvPr id="205" name="Freihand 204">
                <a:extLst>
                  <a:ext uri="{FF2B5EF4-FFF2-40B4-BE49-F238E27FC236}">
                    <a16:creationId xmlns:a16="http://schemas.microsoft.com/office/drawing/2014/main" id="{94DBE2F4-4EBD-794B-B3CF-9297782A12E3}"/>
                  </a:ext>
                </a:extLst>
              </p14:cNvPr>
              <p14:cNvContentPartPr/>
              <p14:nvPr/>
            </p14:nvContentPartPr>
            <p14:xfrm>
              <a:off x="7424411" y="4504323"/>
              <a:ext cx="98280" cy="31680"/>
            </p14:xfrm>
          </p:contentPart>
        </mc:Choice>
        <mc:Fallback>
          <p:pic>
            <p:nvPicPr>
              <p:cNvPr id="205" name="Freihand 204">
                <a:extLst>
                  <a:ext uri="{FF2B5EF4-FFF2-40B4-BE49-F238E27FC236}">
                    <a16:creationId xmlns:a16="http://schemas.microsoft.com/office/drawing/2014/main" id="{94DBE2F4-4EBD-794B-B3CF-9297782A12E3}"/>
                  </a:ext>
                </a:extLst>
              </p:cNvPr>
              <p:cNvPicPr/>
              <p:nvPr/>
            </p:nvPicPr>
            <p:blipFill>
              <a:blip r:embed="rId130"/>
              <a:stretch>
                <a:fillRect/>
              </a:stretch>
            </p:blipFill>
            <p:spPr>
              <a:xfrm>
                <a:off x="7388411" y="4288323"/>
                <a:ext cx="169920" cy="463320"/>
              </a:xfrm>
              <a:prstGeom prst="rect">
                <a:avLst/>
              </a:prstGeom>
            </p:spPr>
          </p:pic>
        </mc:Fallback>
      </mc:AlternateContent>
      <p:grpSp>
        <p:nvGrpSpPr>
          <p:cNvPr id="206" name="Gruppieren 205">
            <a:extLst>
              <a:ext uri="{FF2B5EF4-FFF2-40B4-BE49-F238E27FC236}">
                <a16:creationId xmlns:a16="http://schemas.microsoft.com/office/drawing/2014/main" id="{A6AF073E-DE1D-D54E-AD55-837F527A1E66}"/>
              </a:ext>
            </a:extLst>
          </p:cNvPr>
          <p:cNvGrpSpPr/>
          <p:nvPr/>
        </p:nvGrpSpPr>
        <p:grpSpPr>
          <a:xfrm>
            <a:off x="8368341" y="4026898"/>
            <a:ext cx="570240" cy="47880"/>
            <a:chOff x="7219084" y="4386712"/>
            <a:chExt cx="570240" cy="47880"/>
          </a:xfrm>
        </p:grpSpPr>
        <mc:AlternateContent xmlns:mc="http://schemas.openxmlformats.org/markup-compatibility/2006" xmlns:p14="http://schemas.microsoft.com/office/powerpoint/2010/main" xmlns:aink="http://schemas.microsoft.com/office/drawing/2016/ink">
          <mc:Choice Requires="p14 aink">
            <p:contentPart p14:bwMode="auto" r:id="rId131">
              <p14:nvContentPartPr>
                <p14:cNvPr id="207" name="Freihand 206">
                  <a:extLst>
                    <a:ext uri="{FF2B5EF4-FFF2-40B4-BE49-F238E27FC236}">
                      <a16:creationId xmlns:a16="http://schemas.microsoft.com/office/drawing/2014/main" id="{C719D138-67AC-5F42-B5A0-58B845832064}"/>
                    </a:ext>
                  </a:extLst>
                </p14:cNvPr>
                <p14:cNvContentPartPr/>
                <p14:nvPr/>
              </p14:nvContentPartPr>
              <p14:xfrm>
                <a:off x="7219084" y="4391752"/>
                <a:ext cx="80640" cy="29520"/>
              </p14:xfrm>
            </p:contentPart>
          </mc:Choice>
          <mc:Fallback xmlns="">
            <p:pic>
              <p:nvPicPr>
                <p:cNvPr id="207" name="Freihand 206">
                  <a:extLst>
                    <a:ext uri="{FF2B5EF4-FFF2-40B4-BE49-F238E27FC236}">
                      <a16:creationId xmlns:a16="http://schemas.microsoft.com/office/drawing/2014/main" id="{C719D138-67AC-5F42-B5A0-58B845832064}"/>
                    </a:ext>
                  </a:extLst>
                </p:cNvPr>
                <p:cNvPicPr/>
                <p:nvPr/>
              </p:nvPicPr>
              <p:blipFill>
                <a:blip r:embed="rId22"/>
                <a:stretch>
                  <a:fillRect/>
                </a:stretch>
              </p:blipFill>
              <p:spPr>
                <a:xfrm>
                  <a:off x="7183084" y="4176112"/>
                  <a:ext cx="152280" cy="461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 xmlns:aink="http://schemas.microsoft.com/office/drawing/2016/ink">
          <mc:Choice Requires="p14 aink">
            <p:contentPart p14:bwMode="auto" r:id="rId132">
              <p14:nvContentPartPr>
                <p14:cNvPr id="208" name="Freihand 207">
                  <a:extLst>
                    <a:ext uri="{FF2B5EF4-FFF2-40B4-BE49-F238E27FC236}">
                      <a16:creationId xmlns:a16="http://schemas.microsoft.com/office/drawing/2014/main" id="{947D9072-FE4A-6046-880A-883902A671E2}"/>
                    </a:ext>
                  </a:extLst>
                </p14:cNvPr>
                <p14:cNvContentPartPr/>
                <p14:nvPr/>
              </p14:nvContentPartPr>
              <p14:xfrm>
                <a:off x="7695724" y="4386712"/>
                <a:ext cx="93600" cy="47880"/>
              </p14:xfrm>
            </p:contentPart>
          </mc:Choice>
          <mc:Fallback xmlns="">
            <p:pic>
              <p:nvPicPr>
                <p:cNvPr id="208" name="Freihand 207">
                  <a:extLst>
                    <a:ext uri="{FF2B5EF4-FFF2-40B4-BE49-F238E27FC236}">
                      <a16:creationId xmlns:a16="http://schemas.microsoft.com/office/drawing/2014/main" id="{947D9072-FE4A-6046-880A-883902A671E2}"/>
                    </a:ext>
                  </a:extLst>
                </p:cNvPr>
                <p:cNvPicPr/>
                <p:nvPr/>
              </p:nvPicPr>
              <p:blipFill>
                <a:blip r:embed="rId24"/>
                <a:stretch>
                  <a:fillRect/>
                </a:stretch>
              </p:blipFill>
              <p:spPr>
                <a:xfrm>
                  <a:off x="7660084" y="4171072"/>
                  <a:ext cx="165240" cy="47952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xmlns:aink="http://schemas.microsoft.com/office/drawing/2016/ink" Requires="p14 aink">
          <p:contentPart p14:bwMode="auto" r:id="rId133">
            <p14:nvContentPartPr>
              <p14:cNvPr id="209" name="Freihand 208">
                <a:extLst>
                  <a:ext uri="{FF2B5EF4-FFF2-40B4-BE49-F238E27FC236}">
                    <a16:creationId xmlns:a16="http://schemas.microsoft.com/office/drawing/2014/main" id="{E5483F5B-551A-4145-B6B6-A2EB0B9DDB22}"/>
                  </a:ext>
                </a:extLst>
              </p14:cNvPr>
              <p14:cNvContentPartPr/>
              <p14:nvPr/>
            </p14:nvContentPartPr>
            <p14:xfrm>
              <a:off x="8832021" y="4499218"/>
              <a:ext cx="76320" cy="29520"/>
            </p14:xfrm>
          </p:contentPart>
        </mc:Choice>
        <mc:Fallback>
          <p:pic>
            <p:nvPicPr>
              <p:cNvPr id="209" name="Freihand 208">
                <a:extLst>
                  <a:ext uri="{FF2B5EF4-FFF2-40B4-BE49-F238E27FC236}">
                    <a16:creationId xmlns:a16="http://schemas.microsoft.com/office/drawing/2014/main" id="{E5483F5B-551A-4145-B6B6-A2EB0B9DDB22}"/>
                  </a:ext>
                </a:extLst>
              </p:cNvPr>
              <p:cNvPicPr/>
              <p:nvPr/>
            </p:nvPicPr>
            <p:blipFill>
              <a:blip r:embed="rId134"/>
              <a:stretch>
                <a:fillRect/>
              </a:stretch>
            </p:blipFill>
            <p:spPr>
              <a:xfrm>
                <a:off x="8796021" y="4283218"/>
                <a:ext cx="147960" cy="461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Requires="p14 aink">
          <p:contentPart p14:bwMode="auto" r:id="rId135">
            <p14:nvContentPartPr>
              <p14:cNvPr id="210" name="Freihand 209">
                <a:extLst>
                  <a:ext uri="{FF2B5EF4-FFF2-40B4-BE49-F238E27FC236}">
                    <a16:creationId xmlns:a16="http://schemas.microsoft.com/office/drawing/2014/main" id="{3C5089A3-E54D-1F47-AEFF-69FA7A0C5C60}"/>
                  </a:ext>
                </a:extLst>
              </p14:cNvPr>
              <p14:cNvContentPartPr/>
              <p14:nvPr/>
            </p14:nvContentPartPr>
            <p14:xfrm>
              <a:off x="8373381" y="4499578"/>
              <a:ext cx="98280" cy="31680"/>
            </p14:xfrm>
          </p:contentPart>
        </mc:Choice>
        <mc:Fallback>
          <p:pic>
            <p:nvPicPr>
              <p:cNvPr id="210" name="Freihand 209">
                <a:extLst>
                  <a:ext uri="{FF2B5EF4-FFF2-40B4-BE49-F238E27FC236}">
                    <a16:creationId xmlns:a16="http://schemas.microsoft.com/office/drawing/2014/main" id="{3C5089A3-E54D-1F47-AEFF-69FA7A0C5C60}"/>
                  </a:ext>
                </a:extLst>
              </p:cNvPr>
              <p:cNvPicPr/>
              <p:nvPr/>
            </p:nvPicPr>
            <p:blipFill>
              <a:blip r:embed="rId136"/>
              <a:stretch>
                <a:fillRect/>
              </a:stretch>
            </p:blipFill>
            <p:spPr>
              <a:xfrm>
                <a:off x="8337381" y="4283578"/>
                <a:ext cx="169920" cy="463320"/>
              </a:xfrm>
              <a:prstGeom prst="rect">
                <a:avLst/>
              </a:prstGeom>
            </p:spPr>
          </p:pic>
        </mc:Fallback>
      </mc:AlternateContent>
      <p:grpSp>
        <p:nvGrpSpPr>
          <p:cNvPr id="211" name="Gruppieren 210">
            <a:extLst>
              <a:ext uri="{FF2B5EF4-FFF2-40B4-BE49-F238E27FC236}">
                <a16:creationId xmlns:a16="http://schemas.microsoft.com/office/drawing/2014/main" id="{1D6D9E8F-A65F-B743-BBFD-F140D9895ACA}"/>
              </a:ext>
            </a:extLst>
          </p:cNvPr>
          <p:cNvGrpSpPr/>
          <p:nvPr/>
        </p:nvGrpSpPr>
        <p:grpSpPr>
          <a:xfrm>
            <a:off x="7433201" y="4950884"/>
            <a:ext cx="570240" cy="47880"/>
            <a:chOff x="7219084" y="4386712"/>
            <a:chExt cx="570240" cy="47880"/>
          </a:xfrm>
        </p:grpSpPr>
        <mc:AlternateContent xmlns:mc="http://schemas.openxmlformats.org/markup-compatibility/2006" xmlns:p14="http://schemas.microsoft.com/office/powerpoint/2010/main" xmlns:aink="http://schemas.microsoft.com/office/drawing/2016/ink">
          <mc:Choice Requires="p14 aink">
            <p:contentPart p14:bwMode="auto" r:id="rId137">
              <p14:nvContentPartPr>
                <p14:cNvPr id="212" name="Freihand 211">
                  <a:extLst>
                    <a:ext uri="{FF2B5EF4-FFF2-40B4-BE49-F238E27FC236}">
                      <a16:creationId xmlns:a16="http://schemas.microsoft.com/office/drawing/2014/main" id="{7FC44DBD-0A16-814E-BE76-631B7BACECA0}"/>
                    </a:ext>
                  </a:extLst>
                </p14:cNvPr>
                <p14:cNvContentPartPr/>
                <p14:nvPr/>
              </p14:nvContentPartPr>
              <p14:xfrm>
                <a:off x="7219084" y="4391752"/>
                <a:ext cx="80640" cy="29520"/>
              </p14:xfrm>
            </p:contentPart>
          </mc:Choice>
          <mc:Fallback xmlns="">
            <p:pic>
              <p:nvPicPr>
                <p:cNvPr id="212" name="Freihand 211">
                  <a:extLst>
                    <a:ext uri="{FF2B5EF4-FFF2-40B4-BE49-F238E27FC236}">
                      <a16:creationId xmlns:a16="http://schemas.microsoft.com/office/drawing/2014/main" id="{7FC44DBD-0A16-814E-BE76-631B7BACECA0}"/>
                    </a:ext>
                  </a:extLst>
                </p:cNvPr>
                <p:cNvPicPr/>
                <p:nvPr/>
              </p:nvPicPr>
              <p:blipFill>
                <a:blip r:embed="rId30"/>
                <a:stretch>
                  <a:fillRect/>
                </a:stretch>
              </p:blipFill>
              <p:spPr>
                <a:xfrm>
                  <a:off x="7183084" y="4176112"/>
                  <a:ext cx="152280" cy="461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 xmlns:aink="http://schemas.microsoft.com/office/drawing/2016/ink">
          <mc:Choice Requires="p14 aink">
            <p:contentPart p14:bwMode="auto" r:id="rId138">
              <p14:nvContentPartPr>
                <p14:cNvPr id="213" name="Freihand 212">
                  <a:extLst>
                    <a:ext uri="{FF2B5EF4-FFF2-40B4-BE49-F238E27FC236}">
                      <a16:creationId xmlns:a16="http://schemas.microsoft.com/office/drawing/2014/main" id="{3BA37DFE-F7F6-4A4B-A88F-41FD712DB098}"/>
                    </a:ext>
                  </a:extLst>
                </p14:cNvPr>
                <p14:cNvContentPartPr/>
                <p14:nvPr/>
              </p14:nvContentPartPr>
              <p14:xfrm>
                <a:off x="7695724" y="4386712"/>
                <a:ext cx="93600" cy="47880"/>
              </p14:xfrm>
            </p:contentPart>
          </mc:Choice>
          <mc:Fallback xmlns="">
            <p:pic>
              <p:nvPicPr>
                <p:cNvPr id="213" name="Freihand 212">
                  <a:extLst>
                    <a:ext uri="{FF2B5EF4-FFF2-40B4-BE49-F238E27FC236}">
                      <a16:creationId xmlns:a16="http://schemas.microsoft.com/office/drawing/2014/main" id="{3BA37DFE-F7F6-4A4B-A88F-41FD712DB098}"/>
                    </a:ext>
                  </a:extLst>
                </p:cNvPr>
                <p:cNvPicPr/>
                <p:nvPr/>
              </p:nvPicPr>
              <p:blipFill>
                <a:blip r:embed="rId32"/>
                <a:stretch>
                  <a:fillRect/>
                </a:stretch>
              </p:blipFill>
              <p:spPr>
                <a:xfrm>
                  <a:off x="7660084" y="4171072"/>
                  <a:ext cx="165240" cy="47952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xmlns:aink="http://schemas.microsoft.com/office/drawing/2016/ink" Requires="p14 aink">
          <p:contentPart p14:bwMode="auto" r:id="rId139">
            <p14:nvContentPartPr>
              <p14:cNvPr id="214" name="Freihand 213">
                <a:extLst>
                  <a:ext uri="{FF2B5EF4-FFF2-40B4-BE49-F238E27FC236}">
                    <a16:creationId xmlns:a16="http://schemas.microsoft.com/office/drawing/2014/main" id="{80629A8F-118C-B44E-9C02-7A5428794FC3}"/>
                  </a:ext>
                </a:extLst>
              </p14:cNvPr>
              <p14:cNvContentPartPr/>
              <p14:nvPr/>
            </p14:nvContentPartPr>
            <p14:xfrm>
              <a:off x="7896881" y="5423204"/>
              <a:ext cx="76320" cy="29520"/>
            </p14:xfrm>
          </p:contentPart>
        </mc:Choice>
        <mc:Fallback>
          <p:pic>
            <p:nvPicPr>
              <p:cNvPr id="214" name="Freihand 213">
                <a:extLst>
                  <a:ext uri="{FF2B5EF4-FFF2-40B4-BE49-F238E27FC236}">
                    <a16:creationId xmlns:a16="http://schemas.microsoft.com/office/drawing/2014/main" id="{80629A8F-118C-B44E-9C02-7A5428794FC3}"/>
                  </a:ext>
                </a:extLst>
              </p:cNvPr>
              <p:cNvPicPr/>
              <p:nvPr/>
            </p:nvPicPr>
            <p:blipFill>
              <a:blip r:embed="rId140"/>
              <a:stretch>
                <a:fillRect/>
              </a:stretch>
            </p:blipFill>
            <p:spPr>
              <a:xfrm>
                <a:off x="7860881" y="5207204"/>
                <a:ext cx="147960" cy="461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Requires="p14 aink">
          <p:contentPart p14:bwMode="auto" r:id="rId141">
            <p14:nvContentPartPr>
              <p14:cNvPr id="215" name="Freihand 214">
                <a:extLst>
                  <a:ext uri="{FF2B5EF4-FFF2-40B4-BE49-F238E27FC236}">
                    <a16:creationId xmlns:a16="http://schemas.microsoft.com/office/drawing/2014/main" id="{34BC24B1-B99E-824E-B75E-A25C40ED7D62}"/>
                  </a:ext>
                </a:extLst>
              </p14:cNvPr>
              <p14:cNvContentPartPr/>
              <p14:nvPr/>
            </p14:nvContentPartPr>
            <p14:xfrm>
              <a:off x="7438241" y="5423564"/>
              <a:ext cx="98280" cy="31680"/>
            </p14:xfrm>
          </p:contentPart>
        </mc:Choice>
        <mc:Fallback>
          <p:pic>
            <p:nvPicPr>
              <p:cNvPr id="215" name="Freihand 214">
                <a:extLst>
                  <a:ext uri="{FF2B5EF4-FFF2-40B4-BE49-F238E27FC236}">
                    <a16:creationId xmlns:a16="http://schemas.microsoft.com/office/drawing/2014/main" id="{34BC24B1-B99E-824E-B75E-A25C40ED7D62}"/>
                  </a:ext>
                </a:extLst>
              </p:cNvPr>
              <p:cNvPicPr/>
              <p:nvPr/>
            </p:nvPicPr>
            <p:blipFill>
              <a:blip r:embed="rId142"/>
              <a:stretch>
                <a:fillRect/>
              </a:stretch>
            </p:blipFill>
            <p:spPr>
              <a:xfrm>
                <a:off x="7402241" y="5207564"/>
                <a:ext cx="169920" cy="463320"/>
              </a:xfrm>
              <a:prstGeom prst="rect">
                <a:avLst/>
              </a:prstGeom>
            </p:spPr>
          </p:pic>
        </mc:Fallback>
      </mc:AlternateContent>
      <p:grpSp>
        <p:nvGrpSpPr>
          <p:cNvPr id="216" name="Gruppieren 215">
            <a:extLst>
              <a:ext uri="{FF2B5EF4-FFF2-40B4-BE49-F238E27FC236}">
                <a16:creationId xmlns:a16="http://schemas.microsoft.com/office/drawing/2014/main" id="{5CB35632-EC83-CB4F-8DF7-DAEA3AA67DC0}"/>
              </a:ext>
            </a:extLst>
          </p:cNvPr>
          <p:cNvGrpSpPr/>
          <p:nvPr/>
        </p:nvGrpSpPr>
        <p:grpSpPr>
          <a:xfrm>
            <a:off x="8382171" y="4946139"/>
            <a:ext cx="570240" cy="47880"/>
            <a:chOff x="7219084" y="4386712"/>
            <a:chExt cx="570240" cy="47880"/>
          </a:xfrm>
        </p:grpSpPr>
        <mc:AlternateContent xmlns:mc="http://schemas.openxmlformats.org/markup-compatibility/2006" xmlns:p14="http://schemas.microsoft.com/office/powerpoint/2010/main" xmlns:aink="http://schemas.microsoft.com/office/drawing/2016/ink">
          <mc:Choice Requires="p14 aink">
            <p:contentPart p14:bwMode="auto" r:id="rId143">
              <p14:nvContentPartPr>
                <p14:cNvPr id="217" name="Freihand 216">
                  <a:extLst>
                    <a:ext uri="{FF2B5EF4-FFF2-40B4-BE49-F238E27FC236}">
                      <a16:creationId xmlns:a16="http://schemas.microsoft.com/office/drawing/2014/main" id="{B704BA4A-10E2-F14E-A8CC-0C36533F7165}"/>
                    </a:ext>
                  </a:extLst>
                </p14:cNvPr>
                <p14:cNvContentPartPr/>
                <p14:nvPr/>
              </p14:nvContentPartPr>
              <p14:xfrm>
                <a:off x="7219084" y="4391752"/>
                <a:ext cx="80640" cy="29520"/>
              </p14:xfrm>
            </p:contentPart>
          </mc:Choice>
          <mc:Fallback xmlns="">
            <p:pic>
              <p:nvPicPr>
                <p:cNvPr id="217" name="Freihand 216">
                  <a:extLst>
                    <a:ext uri="{FF2B5EF4-FFF2-40B4-BE49-F238E27FC236}">
                      <a16:creationId xmlns:a16="http://schemas.microsoft.com/office/drawing/2014/main" id="{B704BA4A-10E2-F14E-A8CC-0C36533F7165}"/>
                    </a:ext>
                  </a:extLst>
                </p:cNvPr>
                <p:cNvPicPr/>
                <p:nvPr/>
              </p:nvPicPr>
              <p:blipFill>
                <a:blip r:embed="rId38"/>
                <a:stretch>
                  <a:fillRect/>
                </a:stretch>
              </p:blipFill>
              <p:spPr>
                <a:xfrm>
                  <a:off x="7183084" y="4176112"/>
                  <a:ext cx="152280" cy="461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 xmlns:aink="http://schemas.microsoft.com/office/drawing/2016/ink">
          <mc:Choice Requires="p14 aink">
            <p:contentPart p14:bwMode="auto" r:id="rId144">
              <p14:nvContentPartPr>
                <p14:cNvPr id="218" name="Freihand 217">
                  <a:extLst>
                    <a:ext uri="{FF2B5EF4-FFF2-40B4-BE49-F238E27FC236}">
                      <a16:creationId xmlns:a16="http://schemas.microsoft.com/office/drawing/2014/main" id="{73EFDD42-06B6-2544-A159-4CF74B89C25F}"/>
                    </a:ext>
                  </a:extLst>
                </p14:cNvPr>
                <p14:cNvContentPartPr/>
                <p14:nvPr/>
              </p14:nvContentPartPr>
              <p14:xfrm>
                <a:off x="7695724" y="4386712"/>
                <a:ext cx="93600" cy="47880"/>
              </p14:xfrm>
            </p:contentPart>
          </mc:Choice>
          <mc:Fallback xmlns="">
            <p:pic>
              <p:nvPicPr>
                <p:cNvPr id="218" name="Freihand 217">
                  <a:extLst>
                    <a:ext uri="{FF2B5EF4-FFF2-40B4-BE49-F238E27FC236}">
                      <a16:creationId xmlns:a16="http://schemas.microsoft.com/office/drawing/2014/main" id="{73EFDD42-06B6-2544-A159-4CF74B89C25F}"/>
                    </a:ext>
                  </a:extLst>
                </p:cNvPr>
                <p:cNvPicPr/>
                <p:nvPr/>
              </p:nvPicPr>
              <p:blipFill>
                <a:blip r:embed="rId40"/>
                <a:stretch>
                  <a:fillRect/>
                </a:stretch>
              </p:blipFill>
              <p:spPr>
                <a:xfrm>
                  <a:off x="7660084" y="4171072"/>
                  <a:ext cx="165240" cy="47952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xmlns:aink="http://schemas.microsoft.com/office/drawing/2016/ink" Requires="p14 aink">
          <p:contentPart p14:bwMode="auto" r:id="rId145">
            <p14:nvContentPartPr>
              <p14:cNvPr id="219" name="Freihand 218">
                <a:extLst>
                  <a:ext uri="{FF2B5EF4-FFF2-40B4-BE49-F238E27FC236}">
                    <a16:creationId xmlns:a16="http://schemas.microsoft.com/office/drawing/2014/main" id="{32B0D678-392C-8348-836A-A579D406903B}"/>
                  </a:ext>
                </a:extLst>
              </p14:cNvPr>
              <p14:cNvContentPartPr/>
              <p14:nvPr/>
            </p14:nvContentPartPr>
            <p14:xfrm>
              <a:off x="8845851" y="5418459"/>
              <a:ext cx="76320" cy="29520"/>
            </p14:xfrm>
          </p:contentPart>
        </mc:Choice>
        <mc:Fallback>
          <p:pic>
            <p:nvPicPr>
              <p:cNvPr id="219" name="Freihand 218">
                <a:extLst>
                  <a:ext uri="{FF2B5EF4-FFF2-40B4-BE49-F238E27FC236}">
                    <a16:creationId xmlns:a16="http://schemas.microsoft.com/office/drawing/2014/main" id="{32B0D678-392C-8348-836A-A579D406903B}"/>
                  </a:ext>
                </a:extLst>
              </p:cNvPr>
              <p:cNvPicPr/>
              <p:nvPr/>
            </p:nvPicPr>
            <p:blipFill>
              <a:blip r:embed="rId146"/>
              <a:stretch>
                <a:fillRect/>
              </a:stretch>
            </p:blipFill>
            <p:spPr>
              <a:xfrm>
                <a:off x="8809851" y="5202459"/>
                <a:ext cx="147960" cy="461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Requires="p14 aink">
          <p:contentPart p14:bwMode="auto" r:id="rId147">
            <p14:nvContentPartPr>
              <p14:cNvPr id="220" name="Freihand 219">
                <a:extLst>
                  <a:ext uri="{FF2B5EF4-FFF2-40B4-BE49-F238E27FC236}">
                    <a16:creationId xmlns:a16="http://schemas.microsoft.com/office/drawing/2014/main" id="{7C502A8B-9F5C-FC46-A097-8A8D5A062248}"/>
                  </a:ext>
                </a:extLst>
              </p14:cNvPr>
              <p14:cNvContentPartPr/>
              <p14:nvPr/>
            </p14:nvContentPartPr>
            <p14:xfrm>
              <a:off x="8387211" y="5418819"/>
              <a:ext cx="98280" cy="31680"/>
            </p14:xfrm>
          </p:contentPart>
        </mc:Choice>
        <mc:Fallback>
          <p:pic>
            <p:nvPicPr>
              <p:cNvPr id="220" name="Freihand 219">
                <a:extLst>
                  <a:ext uri="{FF2B5EF4-FFF2-40B4-BE49-F238E27FC236}">
                    <a16:creationId xmlns:a16="http://schemas.microsoft.com/office/drawing/2014/main" id="{7C502A8B-9F5C-FC46-A097-8A8D5A062248}"/>
                  </a:ext>
                </a:extLst>
              </p:cNvPr>
              <p:cNvPicPr/>
              <p:nvPr/>
            </p:nvPicPr>
            <p:blipFill>
              <a:blip r:embed="rId148"/>
              <a:stretch>
                <a:fillRect/>
              </a:stretch>
            </p:blipFill>
            <p:spPr>
              <a:xfrm>
                <a:off x="8351211" y="5202819"/>
                <a:ext cx="169920" cy="463320"/>
              </a:xfrm>
              <a:prstGeom prst="rect">
                <a:avLst/>
              </a:prstGeom>
            </p:spPr>
          </p:pic>
        </mc:Fallback>
      </mc:AlternateContent>
      <p:grpSp>
        <p:nvGrpSpPr>
          <p:cNvPr id="244" name="Gruppieren 243">
            <a:extLst>
              <a:ext uri="{FF2B5EF4-FFF2-40B4-BE49-F238E27FC236}">
                <a16:creationId xmlns:a16="http://schemas.microsoft.com/office/drawing/2014/main" id="{7D67F862-1F8E-E441-8907-098FD32D35B9}"/>
              </a:ext>
            </a:extLst>
          </p:cNvPr>
          <p:cNvGrpSpPr/>
          <p:nvPr/>
        </p:nvGrpSpPr>
        <p:grpSpPr>
          <a:xfrm>
            <a:off x="9663537" y="4014888"/>
            <a:ext cx="1533250" cy="1429100"/>
            <a:chOff x="9711710" y="4386677"/>
            <a:chExt cx="1533250" cy="1429100"/>
          </a:xfrm>
        </p:grpSpPr>
        <p:sp>
          <p:nvSpPr>
            <p:cNvPr id="184" name="Textfeld 183">
              <a:extLst>
                <a:ext uri="{FF2B5EF4-FFF2-40B4-BE49-F238E27FC236}">
                  <a16:creationId xmlns:a16="http://schemas.microsoft.com/office/drawing/2014/main" id="{F5F8B93C-B685-C041-A80C-DA98C78A25C2}"/>
                </a:ext>
              </a:extLst>
            </p:cNvPr>
            <p:cNvSpPr txBox="1"/>
            <p:nvPr/>
          </p:nvSpPr>
          <p:spPr>
            <a:xfrm>
              <a:off x="9783536" y="4478182"/>
              <a:ext cx="335845" cy="246221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r>
                <a:rPr lang="en-US" sz="1000" dirty="0">
                  <a:solidFill>
                    <a:schemeClr val="tx1"/>
                  </a:solidFill>
                </a:rPr>
                <a:t>10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85" name="Textfeld 184">
              <a:extLst>
                <a:ext uri="{FF2B5EF4-FFF2-40B4-BE49-F238E27FC236}">
                  <a16:creationId xmlns:a16="http://schemas.microsoft.com/office/drawing/2014/main" id="{5C45DD42-4187-7148-AFA0-E6A296DB367A}"/>
                </a:ext>
              </a:extLst>
            </p:cNvPr>
            <p:cNvSpPr txBox="1"/>
            <p:nvPr/>
          </p:nvSpPr>
          <p:spPr>
            <a:xfrm>
              <a:off x="10690820" y="4485934"/>
              <a:ext cx="335845" cy="246221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r>
                <a:rPr lang="en-US" sz="1000" dirty="0">
                  <a:solidFill>
                    <a:schemeClr val="tx1"/>
                  </a:solidFill>
                </a:rPr>
                <a:t>00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86" name="Textfeld 185">
              <a:extLst>
                <a:ext uri="{FF2B5EF4-FFF2-40B4-BE49-F238E27FC236}">
                  <a16:creationId xmlns:a16="http://schemas.microsoft.com/office/drawing/2014/main" id="{24FB365B-4967-0847-8F55-15DB1AFED839}"/>
                </a:ext>
              </a:extLst>
            </p:cNvPr>
            <p:cNvSpPr txBox="1"/>
            <p:nvPr/>
          </p:nvSpPr>
          <p:spPr>
            <a:xfrm>
              <a:off x="9731371" y="5401444"/>
              <a:ext cx="335845" cy="246221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r>
                <a:rPr lang="en-US" sz="1000" dirty="0">
                  <a:solidFill>
                    <a:schemeClr val="tx1"/>
                  </a:solidFill>
                </a:rPr>
                <a:t>11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87" name="Textfeld 186">
              <a:extLst>
                <a:ext uri="{FF2B5EF4-FFF2-40B4-BE49-F238E27FC236}">
                  <a16:creationId xmlns:a16="http://schemas.microsoft.com/office/drawing/2014/main" id="{7C2FE06B-4771-894A-9EBE-24B62061C9DD}"/>
                </a:ext>
              </a:extLst>
            </p:cNvPr>
            <p:cNvSpPr txBox="1"/>
            <p:nvPr/>
          </p:nvSpPr>
          <p:spPr>
            <a:xfrm>
              <a:off x="10680707" y="5401443"/>
              <a:ext cx="335845" cy="246221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r>
                <a:rPr lang="en-US" sz="1000" dirty="0">
                  <a:solidFill>
                    <a:schemeClr val="tx1"/>
                  </a:solidFill>
                </a:rPr>
                <a:t>01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grpSp>
          <p:nvGrpSpPr>
            <p:cNvPr id="197" name="Gruppieren 196">
              <a:extLst>
                <a:ext uri="{FF2B5EF4-FFF2-40B4-BE49-F238E27FC236}">
                  <a16:creationId xmlns:a16="http://schemas.microsoft.com/office/drawing/2014/main" id="{43AC9484-89FA-E643-8D1D-640ADF041F50}"/>
                </a:ext>
              </a:extLst>
            </p:cNvPr>
            <p:cNvGrpSpPr/>
            <p:nvPr/>
          </p:nvGrpSpPr>
          <p:grpSpPr>
            <a:xfrm>
              <a:off x="9838444" y="4564552"/>
              <a:ext cx="1110240" cy="94320"/>
              <a:chOff x="9838444" y="4564552"/>
              <a:chExt cx="1110240" cy="94320"/>
            </a:xfrm>
          </p:grpSpPr>
          <mc:AlternateContent xmlns:mc="http://schemas.openxmlformats.org/markup-compatibility/2006" xmlns:p14="http://schemas.microsoft.com/office/powerpoint/2010/main" xmlns:aink="http://schemas.microsoft.com/office/drawing/2016/ink">
            <mc:Choice Requires="p14 aink">
              <p:contentPart p14:bwMode="auto" r:id="rId149">
                <p14:nvContentPartPr>
                  <p14:cNvPr id="195" name="Freihand 194">
                    <a:extLst>
                      <a:ext uri="{FF2B5EF4-FFF2-40B4-BE49-F238E27FC236}">
                        <a16:creationId xmlns:a16="http://schemas.microsoft.com/office/drawing/2014/main" id="{6CF192AF-A032-7A43-B3BB-B522ECFAF503}"/>
                      </a:ext>
                    </a:extLst>
                  </p14:cNvPr>
                  <p14:cNvContentPartPr/>
                  <p14:nvPr/>
                </p14:nvContentPartPr>
                <p14:xfrm>
                  <a:off x="10775164" y="4583992"/>
                  <a:ext cx="173520" cy="74880"/>
                </p14:xfrm>
              </p:contentPart>
            </mc:Choice>
            <mc:Fallback xmlns="">
              <p:pic>
                <p:nvPicPr>
                  <p:cNvPr id="195" name="Freihand 194">
                    <a:extLst>
                      <a:ext uri="{FF2B5EF4-FFF2-40B4-BE49-F238E27FC236}">
                        <a16:creationId xmlns:a16="http://schemas.microsoft.com/office/drawing/2014/main" id="{6CF192AF-A032-7A43-B3BB-B522ECFAF503}"/>
                      </a:ext>
                    </a:extLst>
                  </p:cNvPr>
                  <p:cNvPicPr/>
                  <p:nvPr/>
                </p:nvPicPr>
                <p:blipFill>
                  <a:blip r:embed="rId47"/>
                  <a:stretch>
                    <a:fillRect/>
                  </a:stretch>
                </p:blipFill>
                <p:spPr>
                  <a:xfrm>
                    <a:off x="10712164" y="4206352"/>
                    <a:ext cx="299160" cy="83052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 xmlns:aink="http://schemas.microsoft.com/office/drawing/2016/ink">
            <mc:Choice Requires="p14 aink">
              <p:contentPart p14:bwMode="auto" r:id="rId150">
                <p14:nvContentPartPr>
                  <p14:cNvPr id="196" name="Freihand 195">
                    <a:extLst>
                      <a:ext uri="{FF2B5EF4-FFF2-40B4-BE49-F238E27FC236}">
                        <a16:creationId xmlns:a16="http://schemas.microsoft.com/office/drawing/2014/main" id="{CA790AD6-3552-1E4F-BADE-20B585B2926A}"/>
                      </a:ext>
                    </a:extLst>
                  </p14:cNvPr>
                  <p14:cNvContentPartPr/>
                  <p14:nvPr/>
                </p14:nvContentPartPr>
                <p14:xfrm>
                  <a:off x="9838444" y="4564552"/>
                  <a:ext cx="219600" cy="88560"/>
                </p14:xfrm>
              </p:contentPart>
            </mc:Choice>
            <mc:Fallback xmlns="">
              <p:pic>
                <p:nvPicPr>
                  <p:cNvPr id="196" name="Freihand 195">
                    <a:extLst>
                      <a:ext uri="{FF2B5EF4-FFF2-40B4-BE49-F238E27FC236}">
                        <a16:creationId xmlns:a16="http://schemas.microsoft.com/office/drawing/2014/main" id="{CA790AD6-3552-1E4F-BADE-20B585B2926A}"/>
                      </a:ext>
                    </a:extLst>
                  </p:cNvPr>
                  <p:cNvPicPr/>
                  <p:nvPr/>
                </p:nvPicPr>
                <p:blipFill>
                  <a:blip r:embed="rId49"/>
                  <a:stretch>
                    <a:fillRect/>
                  </a:stretch>
                </p:blipFill>
                <p:spPr>
                  <a:xfrm>
                    <a:off x="9775444" y="4186552"/>
                    <a:ext cx="345240" cy="844200"/>
                  </a:xfrm>
                  <a:prstGeom prst="rect">
                    <a:avLst/>
                  </a:prstGeom>
                </p:spPr>
              </p:pic>
            </mc:Fallback>
          </mc:AlternateContent>
        </p:grpSp>
        <p:grpSp>
          <p:nvGrpSpPr>
            <p:cNvPr id="200" name="Gruppieren 199">
              <a:extLst>
                <a:ext uri="{FF2B5EF4-FFF2-40B4-BE49-F238E27FC236}">
                  <a16:creationId xmlns:a16="http://schemas.microsoft.com/office/drawing/2014/main" id="{79830FC6-DDDD-F34E-9D60-228C48406C18}"/>
                </a:ext>
              </a:extLst>
            </p:cNvPr>
            <p:cNvGrpSpPr/>
            <p:nvPr/>
          </p:nvGrpSpPr>
          <p:grpSpPr>
            <a:xfrm>
              <a:off x="9808564" y="5469952"/>
              <a:ext cx="1157400" cy="110880"/>
              <a:chOff x="9808564" y="5469952"/>
              <a:chExt cx="1157400" cy="110880"/>
            </a:xfrm>
          </p:grpSpPr>
          <mc:AlternateContent xmlns:mc="http://schemas.openxmlformats.org/markup-compatibility/2006" xmlns:p14="http://schemas.microsoft.com/office/powerpoint/2010/main" xmlns:aink="http://schemas.microsoft.com/office/drawing/2016/ink">
            <mc:Choice Requires="p14 aink">
              <p:contentPart p14:bwMode="auto" r:id="rId151">
                <p14:nvContentPartPr>
                  <p14:cNvPr id="198" name="Freihand 197">
                    <a:extLst>
                      <a:ext uri="{FF2B5EF4-FFF2-40B4-BE49-F238E27FC236}">
                        <a16:creationId xmlns:a16="http://schemas.microsoft.com/office/drawing/2014/main" id="{CF7F3F5B-DFB1-E842-9B3A-E0F871B0E9B5}"/>
                      </a:ext>
                    </a:extLst>
                  </p14:cNvPr>
                  <p14:cNvContentPartPr/>
                  <p14:nvPr/>
                </p14:nvContentPartPr>
                <p14:xfrm>
                  <a:off x="9808564" y="5483632"/>
                  <a:ext cx="177480" cy="76680"/>
                </p14:xfrm>
              </p:contentPart>
            </mc:Choice>
            <mc:Fallback xmlns="">
              <p:pic>
                <p:nvPicPr>
                  <p:cNvPr id="198" name="Freihand 197">
                    <a:extLst>
                      <a:ext uri="{FF2B5EF4-FFF2-40B4-BE49-F238E27FC236}">
                        <a16:creationId xmlns:a16="http://schemas.microsoft.com/office/drawing/2014/main" id="{CF7F3F5B-DFB1-E842-9B3A-E0F871B0E9B5}"/>
                      </a:ext>
                    </a:extLst>
                  </p:cNvPr>
                  <p:cNvPicPr/>
                  <p:nvPr/>
                </p:nvPicPr>
                <p:blipFill>
                  <a:blip r:embed="rId51"/>
                  <a:stretch>
                    <a:fillRect/>
                  </a:stretch>
                </p:blipFill>
                <p:spPr>
                  <a:xfrm>
                    <a:off x="9745564" y="5105632"/>
                    <a:ext cx="303120" cy="83232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 xmlns:aink="http://schemas.microsoft.com/office/drawing/2016/ink">
            <mc:Choice Requires="p14 aink">
              <p:contentPart p14:bwMode="auto" r:id="rId152">
                <p14:nvContentPartPr>
                  <p14:cNvPr id="199" name="Freihand 198">
                    <a:extLst>
                      <a:ext uri="{FF2B5EF4-FFF2-40B4-BE49-F238E27FC236}">
                        <a16:creationId xmlns:a16="http://schemas.microsoft.com/office/drawing/2014/main" id="{43AC88C7-5593-8849-8084-968250BF9CB9}"/>
                      </a:ext>
                    </a:extLst>
                  </p14:cNvPr>
                  <p14:cNvContentPartPr/>
                  <p14:nvPr/>
                </p14:nvContentPartPr>
                <p14:xfrm>
                  <a:off x="10775884" y="5469952"/>
                  <a:ext cx="190080" cy="110880"/>
                </p14:xfrm>
              </p:contentPart>
            </mc:Choice>
            <mc:Fallback xmlns="">
              <p:pic>
                <p:nvPicPr>
                  <p:cNvPr id="199" name="Freihand 198">
                    <a:extLst>
                      <a:ext uri="{FF2B5EF4-FFF2-40B4-BE49-F238E27FC236}">
                        <a16:creationId xmlns:a16="http://schemas.microsoft.com/office/drawing/2014/main" id="{43AC88C7-5593-8849-8084-968250BF9CB9}"/>
                      </a:ext>
                    </a:extLst>
                  </p:cNvPr>
                  <p:cNvPicPr/>
                  <p:nvPr/>
                </p:nvPicPr>
                <p:blipFill>
                  <a:blip r:embed="rId53"/>
                  <a:stretch>
                    <a:fillRect/>
                  </a:stretch>
                </p:blipFill>
                <p:spPr>
                  <a:xfrm>
                    <a:off x="10712884" y="5092312"/>
                    <a:ext cx="315720" cy="866520"/>
                  </a:xfrm>
                  <a:prstGeom prst="rect">
                    <a:avLst/>
                  </a:prstGeom>
                </p:spPr>
              </p:pic>
            </mc:Fallback>
          </mc:AlternateContent>
        </p:grpSp>
        <p:grpSp>
          <p:nvGrpSpPr>
            <p:cNvPr id="221" name="Gruppieren 220">
              <a:extLst>
                <a:ext uri="{FF2B5EF4-FFF2-40B4-BE49-F238E27FC236}">
                  <a16:creationId xmlns:a16="http://schemas.microsoft.com/office/drawing/2014/main" id="{611CF9CD-823A-134B-BEA2-E545D106A320}"/>
                </a:ext>
              </a:extLst>
            </p:cNvPr>
            <p:cNvGrpSpPr/>
            <p:nvPr/>
          </p:nvGrpSpPr>
          <p:grpSpPr>
            <a:xfrm>
              <a:off x="9711710" y="4391422"/>
              <a:ext cx="570240" cy="47880"/>
              <a:chOff x="7219084" y="4386712"/>
              <a:chExt cx="570240" cy="47880"/>
            </a:xfrm>
          </p:grpSpPr>
          <mc:AlternateContent xmlns:mc="http://schemas.openxmlformats.org/markup-compatibility/2006" xmlns:p14="http://schemas.microsoft.com/office/powerpoint/2010/main" xmlns:aink="http://schemas.microsoft.com/office/drawing/2016/ink">
            <mc:Choice Requires="p14 aink">
              <p:contentPart p14:bwMode="auto" r:id="rId153">
                <p14:nvContentPartPr>
                  <p14:cNvPr id="222" name="Freihand 221">
                    <a:extLst>
                      <a:ext uri="{FF2B5EF4-FFF2-40B4-BE49-F238E27FC236}">
                        <a16:creationId xmlns:a16="http://schemas.microsoft.com/office/drawing/2014/main" id="{D8F97449-DBA0-BF42-91D6-8574DEBF39ED}"/>
                      </a:ext>
                    </a:extLst>
                  </p14:cNvPr>
                  <p14:cNvContentPartPr/>
                  <p14:nvPr/>
                </p14:nvContentPartPr>
                <p14:xfrm>
                  <a:off x="7219084" y="4391752"/>
                  <a:ext cx="80640" cy="29520"/>
                </p14:xfrm>
              </p:contentPart>
            </mc:Choice>
            <mc:Fallback xmlns="">
              <p:pic>
                <p:nvPicPr>
                  <p:cNvPr id="222" name="Freihand 221">
                    <a:extLst>
                      <a:ext uri="{FF2B5EF4-FFF2-40B4-BE49-F238E27FC236}">
                        <a16:creationId xmlns:a16="http://schemas.microsoft.com/office/drawing/2014/main" id="{D8F97449-DBA0-BF42-91D6-8574DEBF39ED}"/>
                      </a:ext>
                    </a:extLst>
                  </p:cNvPr>
                  <p:cNvPicPr/>
                  <p:nvPr/>
                </p:nvPicPr>
                <p:blipFill>
                  <a:blip r:embed="rId55"/>
                  <a:stretch>
                    <a:fillRect/>
                  </a:stretch>
                </p:blipFill>
                <p:spPr>
                  <a:xfrm>
                    <a:off x="7183084" y="4176112"/>
                    <a:ext cx="152280" cy="46116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 xmlns:aink="http://schemas.microsoft.com/office/drawing/2016/ink">
            <mc:Choice Requires="p14 aink">
              <p:contentPart p14:bwMode="auto" r:id="rId154">
                <p14:nvContentPartPr>
                  <p14:cNvPr id="223" name="Freihand 222">
                    <a:extLst>
                      <a:ext uri="{FF2B5EF4-FFF2-40B4-BE49-F238E27FC236}">
                        <a16:creationId xmlns:a16="http://schemas.microsoft.com/office/drawing/2014/main" id="{92ADEFD0-B332-9D45-87CB-A6B4113418C2}"/>
                      </a:ext>
                    </a:extLst>
                  </p14:cNvPr>
                  <p14:cNvContentPartPr/>
                  <p14:nvPr/>
                </p14:nvContentPartPr>
                <p14:xfrm>
                  <a:off x="7695724" y="4386712"/>
                  <a:ext cx="93600" cy="47880"/>
                </p14:xfrm>
              </p:contentPart>
            </mc:Choice>
            <mc:Fallback xmlns="">
              <p:pic>
                <p:nvPicPr>
                  <p:cNvPr id="223" name="Freihand 222">
                    <a:extLst>
                      <a:ext uri="{FF2B5EF4-FFF2-40B4-BE49-F238E27FC236}">
                        <a16:creationId xmlns:a16="http://schemas.microsoft.com/office/drawing/2014/main" id="{92ADEFD0-B332-9D45-87CB-A6B4113418C2}"/>
                      </a:ext>
                    </a:extLst>
                  </p:cNvPr>
                  <p:cNvPicPr/>
                  <p:nvPr/>
                </p:nvPicPr>
                <p:blipFill>
                  <a:blip r:embed="rId57"/>
                  <a:stretch>
                    <a:fillRect/>
                  </a:stretch>
                </p:blipFill>
                <p:spPr>
                  <a:xfrm>
                    <a:off x="7660084" y="4171072"/>
                    <a:ext cx="165240" cy="479520"/>
                  </a:xfrm>
                  <a:prstGeom prst="rect">
                    <a:avLst/>
                  </a:prstGeom>
                </p:spPr>
              </p:pic>
            </mc:Fallback>
          </mc:AlternateContent>
        </p:grpSp>
        <mc:AlternateContent xmlns:mc="http://schemas.openxmlformats.org/markup-compatibility/2006" xmlns:p14="http://schemas.microsoft.com/office/powerpoint/2010/main" xmlns:aink="http://schemas.microsoft.com/office/drawing/2016/ink">
          <mc:Choice Requires="p14 aink">
            <p:contentPart p14:bwMode="auto" r:id="rId155">
              <p14:nvContentPartPr>
                <p14:cNvPr id="224" name="Freihand 223">
                  <a:extLst>
                    <a:ext uri="{FF2B5EF4-FFF2-40B4-BE49-F238E27FC236}">
                      <a16:creationId xmlns:a16="http://schemas.microsoft.com/office/drawing/2014/main" id="{0F03A506-C2B6-6748-99F6-B953610F25EE}"/>
                    </a:ext>
                  </a:extLst>
                </p14:cNvPr>
                <p14:cNvContentPartPr/>
                <p14:nvPr/>
              </p14:nvContentPartPr>
              <p14:xfrm>
                <a:off x="10175390" y="4863742"/>
                <a:ext cx="76320" cy="29520"/>
              </p14:xfrm>
            </p:contentPart>
          </mc:Choice>
          <mc:Fallback xmlns="">
            <p:pic>
              <p:nvPicPr>
                <p:cNvPr id="224" name="Freihand 223">
                  <a:extLst>
                    <a:ext uri="{FF2B5EF4-FFF2-40B4-BE49-F238E27FC236}">
                      <a16:creationId xmlns:a16="http://schemas.microsoft.com/office/drawing/2014/main" id="{0F03A506-C2B6-6748-99F6-B953610F25EE}"/>
                    </a:ext>
                  </a:extLst>
                </p:cNvPr>
                <p:cNvPicPr/>
                <p:nvPr/>
              </p:nvPicPr>
              <p:blipFill>
                <a:blip r:embed="rId59"/>
                <a:stretch>
                  <a:fillRect/>
                </a:stretch>
              </p:blipFill>
              <p:spPr>
                <a:xfrm>
                  <a:off x="10139390" y="4648102"/>
                  <a:ext cx="147960" cy="461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 xmlns:aink="http://schemas.microsoft.com/office/drawing/2016/ink">
          <mc:Choice Requires="p14 aink">
            <p:contentPart p14:bwMode="auto" r:id="rId156">
              <p14:nvContentPartPr>
                <p14:cNvPr id="225" name="Freihand 224">
                  <a:extLst>
                    <a:ext uri="{FF2B5EF4-FFF2-40B4-BE49-F238E27FC236}">
                      <a16:creationId xmlns:a16="http://schemas.microsoft.com/office/drawing/2014/main" id="{6D1D30B7-628F-6F4C-B88E-4ADB25E3307E}"/>
                    </a:ext>
                  </a:extLst>
                </p14:cNvPr>
                <p14:cNvContentPartPr/>
                <p14:nvPr/>
              </p14:nvContentPartPr>
              <p14:xfrm>
                <a:off x="9716750" y="4864102"/>
                <a:ext cx="98280" cy="31680"/>
              </p14:xfrm>
            </p:contentPart>
          </mc:Choice>
          <mc:Fallback xmlns="">
            <p:pic>
              <p:nvPicPr>
                <p:cNvPr id="225" name="Freihand 224">
                  <a:extLst>
                    <a:ext uri="{FF2B5EF4-FFF2-40B4-BE49-F238E27FC236}">
                      <a16:creationId xmlns:a16="http://schemas.microsoft.com/office/drawing/2014/main" id="{6D1D30B7-628F-6F4C-B88E-4ADB25E3307E}"/>
                    </a:ext>
                  </a:extLst>
                </p:cNvPr>
                <p:cNvPicPr/>
                <p:nvPr/>
              </p:nvPicPr>
              <p:blipFill>
                <a:blip r:embed="rId61"/>
                <a:stretch>
                  <a:fillRect/>
                </a:stretch>
              </p:blipFill>
              <p:spPr>
                <a:xfrm>
                  <a:off x="9681110" y="4648102"/>
                  <a:ext cx="169920" cy="463320"/>
                </a:xfrm>
                <a:prstGeom prst="rect">
                  <a:avLst/>
                </a:prstGeom>
              </p:spPr>
            </p:pic>
          </mc:Fallback>
        </mc:AlternateContent>
        <p:grpSp>
          <p:nvGrpSpPr>
            <p:cNvPr id="226" name="Gruppieren 225">
              <a:extLst>
                <a:ext uri="{FF2B5EF4-FFF2-40B4-BE49-F238E27FC236}">
                  <a16:creationId xmlns:a16="http://schemas.microsoft.com/office/drawing/2014/main" id="{0ABE81BE-40E8-DB4D-A82B-3984A2C3A6E9}"/>
                </a:ext>
              </a:extLst>
            </p:cNvPr>
            <p:cNvGrpSpPr/>
            <p:nvPr/>
          </p:nvGrpSpPr>
          <p:grpSpPr>
            <a:xfrm>
              <a:off x="10660680" y="4386677"/>
              <a:ext cx="570240" cy="47880"/>
              <a:chOff x="7219084" y="4386712"/>
              <a:chExt cx="570240" cy="47880"/>
            </a:xfrm>
          </p:grpSpPr>
          <mc:AlternateContent xmlns:mc="http://schemas.openxmlformats.org/markup-compatibility/2006" xmlns:p14="http://schemas.microsoft.com/office/powerpoint/2010/main" xmlns:aink="http://schemas.microsoft.com/office/drawing/2016/ink">
            <mc:Choice Requires="p14 aink">
              <p:contentPart p14:bwMode="auto" r:id="rId157">
                <p14:nvContentPartPr>
                  <p14:cNvPr id="227" name="Freihand 226">
                    <a:extLst>
                      <a:ext uri="{FF2B5EF4-FFF2-40B4-BE49-F238E27FC236}">
                        <a16:creationId xmlns:a16="http://schemas.microsoft.com/office/drawing/2014/main" id="{16587D32-8636-8F4C-AD3A-6CEC58C5674F}"/>
                      </a:ext>
                    </a:extLst>
                  </p14:cNvPr>
                  <p14:cNvContentPartPr/>
                  <p14:nvPr/>
                </p14:nvContentPartPr>
                <p14:xfrm>
                  <a:off x="7219084" y="4391752"/>
                  <a:ext cx="80640" cy="29520"/>
                </p14:xfrm>
              </p:contentPart>
            </mc:Choice>
            <mc:Fallback xmlns="">
              <p:pic>
                <p:nvPicPr>
                  <p:cNvPr id="227" name="Freihand 226">
                    <a:extLst>
                      <a:ext uri="{FF2B5EF4-FFF2-40B4-BE49-F238E27FC236}">
                        <a16:creationId xmlns:a16="http://schemas.microsoft.com/office/drawing/2014/main" id="{16587D32-8636-8F4C-AD3A-6CEC58C5674F}"/>
                      </a:ext>
                    </a:extLst>
                  </p:cNvPr>
                  <p:cNvPicPr/>
                  <p:nvPr/>
                </p:nvPicPr>
                <p:blipFill>
                  <a:blip r:embed="rId63"/>
                  <a:stretch>
                    <a:fillRect/>
                  </a:stretch>
                </p:blipFill>
                <p:spPr>
                  <a:xfrm>
                    <a:off x="7183084" y="4176112"/>
                    <a:ext cx="152280" cy="46116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 xmlns:aink="http://schemas.microsoft.com/office/drawing/2016/ink">
            <mc:Choice Requires="p14 aink">
              <p:contentPart p14:bwMode="auto" r:id="rId158">
                <p14:nvContentPartPr>
                  <p14:cNvPr id="228" name="Freihand 227">
                    <a:extLst>
                      <a:ext uri="{FF2B5EF4-FFF2-40B4-BE49-F238E27FC236}">
                        <a16:creationId xmlns:a16="http://schemas.microsoft.com/office/drawing/2014/main" id="{FE52925D-18FD-AF48-B947-FC878DBE0B95}"/>
                      </a:ext>
                    </a:extLst>
                  </p14:cNvPr>
                  <p14:cNvContentPartPr/>
                  <p14:nvPr/>
                </p14:nvContentPartPr>
                <p14:xfrm>
                  <a:off x="7695724" y="4386712"/>
                  <a:ext cx="93600" cy="47880"/>
                </p14:xfrm>
              </p:contentPart>
            </mc:Choice>
            <mc:Fallback xmlns="">
              <p:pic>
                <p:nvPicPr>
                  <p:cNvPr id="228" name="Freihand 227">
                    <a:extLst>
                      <a:ext uri="{FF2B5EF4-FFF2-40B4-BE49-F238E27FC236}">
                        <a16:creationId xmlns:a16="http://schemas.microsoft.com/office/drawing/2014/main" id="{FE52925D-18FD-AF48-B947-FC878DBE0B95}"/>
                      </a:ext>
                    </a:extLst>
                  </p:cNvPr>
                  <p:cNvPicPr/>
                  <p:nvPr/>
                </p:nvPicPr>
                <p:blipFill>
                  <a:blip r:embed="rId65"/>
                  <a:stretch>
                    <a:fillRect/>
                  </a:stretch>
                </p:blipFill>
                <p:spPr>
                  <a:xfrm>
                    <a:off x="7660084" y="4171072"/>
                    <a:ext cx="165240" cy="479520"/>
                  </a:xfrm>
                  <a:prstGeom prst="rect">
                    <a:avLst/>
                  </a:prstGeom>
                </p:spPr>
              </p:pic>
            </mc:Fallback>
          </mc:AlternateContent>
        </p:grpSp>
        <mc:AlternateContent xmlns:mc="http://schemas.openxmlformats.org/markup-compatibility/2006" xmlns:p14="http://schemas.microsoft.com/office/powerpoint/2010/main" xmlns:aink="http://schemas.microsoft.com/office/drawing/2016/ink">
          <mc:Choice Requires="p14 aink">
            <p:contentPart p14:bwMode="auto" r:id="rId159">
              <p14:nvContentPartPr>
                <p14:cNvPr id="229" name="Freihand 228">
                  <a:extLst>
                    <a:ext uri="{FF2B5EF4-FFF2-40B4-BE49-F238E27FC236}">
                      <a16:creationId xmlns:a16="http://schemas.microsoft.com/office/drawing/2014/main" id="{FC9AB36D-DEC3-B54E-96A2-0B390A2A9CB2}"/>
                    </a:ext>
                  </a:extLst>
                </p14:cNvPr>
                <p14:cNvContentPartPr/>
                <p14:nvPr/>
              </p14:nvContentPartPr>
              <p14:xfrm>
                <a:off x="11124360" y="4858997"/>
                <a:ext cx="76320" cy="29520"/>
              </p14:xfrm>
            </p:contentPart>
          </mc:Choice>
          <mc:Fallback xmlns="">
            <p:pic>
              <p:nvPicPr>
                <p:cNvPr id="229" name="Freihand 228">
                  <a:extLst>
                    <a:ext uri="{FF2B5EF4-FFF2-40B4-BE49-F238E27FC236}">
                      <a16:creationId xmlns:a16="http://schemas.microsoft.com/office/drawing/2014/main" id="{FC9AB36D-DEC3-B54E-96A2-0B390A2A9CB2}"/>
                    </a:ext>
                  </a:extLst>
                </p:cNvPr>
                <p:cNvPicPr/>
                <p:nvPr/>
              </p:nvPicPr>
              <p:blipFill>
                <a:blip r:embed="rId67"/>
                <a:stretch>
                  <a:fillRect/>
                </a:stretch>
              </p:blipFill>
              <p:spPr>
                <a:xfrm>
                  <a:off x="11088360" y="4643357"/>
                  <a:ext cx="147960" cy="461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 xmlns:aink="http://schemas.microsoft.com/office/drawing/2016/ink">
          <mc:Choice Requires="p14 aink">
            <p:contentPart p14:bwMode="auto" r:id="rId160">
              <p14:nvContentPartPr>
                <p14:cNvPr id="230" name="Freihand 229">
                  <a:extLst>
                    <a:ext uri="{FF2B5EF4-FFF2-40B4-BE49-F238E27FC236}">
                      <a16:creationId xmlns:a16="http://schemas.microsoft.com/office/drawing/2014/main" id="{DB825FF9-4469-4348-8C5A-6532A7A1D9D2}"/>
                    </a:ext>
                  </a:extLst>
                </p14:cNvPr>
                <p14:cNvContentPartPr/>
                <p14:nvPr/>
              </p14:nvContentPartPr>
              <p14:xfrm>
                <a:off x="10665720" y="4859357"/>
                <a:ext cx="98280" cy="31680"/>
              </p14:xfrm>
            </p:contentPart>
          </mc:Choice>
          <mc:Fallback xmlns="">
            <p:pic>
              <p:nvPicPr>
                <p:cNvPr id="230" name="Freihand 229">
                  <a:extLst>
                    <a:ext uri="{FF2B5EF4-FFF2-40B4-BE49-F238E27FC236}">
                      <a16:creationId xmlns:a16="http://schemas.microsoft.com/office/drawing/2014/main" id="{DB825FF9-4469-4348-8C5A-6532A7A1D9D2}"/>
                    </a:ext>
                  </a:extLst>
                </p:cNvPr>
                <p:cNvPicPr/>
                <p:nvPr/>
              </p:nvPicPr>
              <p:blipFill>
                <a:blip r:embed="rId69"/>
                <a:stretch>
                  <a:fillRect/>
                </a:stretch>
              </p:blipFill>
              <p:spPr>
                <a:xfrm>
                  <a:off x="10630080" y="4643357"/>
                  <a:ext cx="169920" cy="463320"/>
                </a:xfrm>
                <a:prstGeom prst="rect">
                  <a:avLst/>
                </a:prstGeom>
              </p:spPr>
            </p:pic>
          </mc:Fallback>
        </mc:AlternateContent>
        <p:grpSp>
          <p:nvGrpSpPr>
            <p:cNvPr id="231" name="Gruppieren 230">
              <a:extLst>
                <a:ext uri="{FF2B5EF4-FFF2-40B4-BE49-F238E27FC236}">
                  <a16:creationId xmlns:a16="http://schemas.microsoft.com/office/drawing/2014/main" id="{A490A86A-2EB8-2D46-AD66-8EB64581EF68}"/>
                </a:ext>
              </a:extLst>
            </p:cNvPr>
            <p:cNvGrpSpPr/>
            <p:nvPr/>
          </p:nvGrpSpPr>
          <p:grpSpPr>
            <a:xfrm>
              <a:off x="9725750" y="5311417"/>
              <a:ext cx="570240" cy="47880"/>
              <a:chOff x="7219084" y="4386712"/>
              <a:chExt cx="570240" cy="47880"/>
            </a:xfrm>
          </p:grpSpPr>
          <mc:AlternateContent xmlns:mc="http://schemas.openxmlformats.org/markup-compatibility/2006" xmlns:p14="http://schemas.microsoft.com/office/powerpoint/2010/main" xmlns:aink="http://schemas.microsoft.com/office/drawing/2016/ink">
            <mc:Choice Requires="p14 aink">
              <p:contentPart p14:bwMode="auto" r:id="rId161">
                <p14:nvContentPartPr>
                  <p14:cNvPr id="232" name="Freihand 231">
                    <a:extLst>
                      <a:ext uri="{FF2B5EF4-FFF2-40B4-BE49-F238E27FC236}">
                        <a16:creationId xmlns:a16="http://schemas.microsoft.com/office/drawing/2014/main" id="{E1DCD658-2DF4-884E-8B87-2C705DBDA4CB}"/>
                      </a:ext>
                    </a:extLst>
                  </p14:cNvPr>
                  <p14:cNvContentPartPr/>
                  <p14:nvPr/>
                </p14:nvContentPartPr>
                <p14:xfrm>
                  <a:off x="7219084" y="4391752"/>
                  <a:ext cx="80640" cy="29520"/>
                </p14:xfrm>
              </p:contentPart>
            </mc:Choice>
            <mc:Fallback xmlns="">
              <p:pic>
                <p:nvPicPr>
                  <p:cNvPr id="232" name="Freihand 231">
                    <a:extLst>
                      <a:ext uri="{FF2B5EF4-FFF2-40B4-BE49-F238E27FC236}">
                        <a16:creationId xmlns:a16="http://schemas.microsoft.com/office/drawing/2014/main" id="{E1DCD658-2DF4-884E-8B87-2C705DBDA4CB}"/>
                      </a:ext>
                    </a:extLst>
                  </p:cNvPr>
                  <p:cNvPicPr/>
                  <p:nvPr/>
                </p:nvPicPr>
                <p:blipFill>
                  <a:blip r:embed="rId71"/>
                  <a:stretch>
                    <a:fillRect/>
                  </a:stretch>
                </p:blipFill>
                <p:spPr>
                  <a:xfrm>
                    <a:off x="7183084" y="4176112"/>
                    <a:ext cx="152280" cy="46116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 xmlns:aink="http://schemas.microsoft.com/office/drawing/2016/ink">
            <mc:Choice Requires="p14 aink">
              <p:contentPart p14:bwMode="auto" r:id="rId162">
                <p14:nvContentPartPr>
                  <p14:cNvPr id="233" name="Freihand 232">
                    <a:extLst>
                      <a:ext uri="{FF2B5EF4-FFF2-40B4-BE49-F238E27FC236}">
                        <a16:creationId xmlns:a16="http://schemas.microsoft.com/office/drawing/2014/main" id="{9F6734E0-BC72-2248-A538-4D72F774943C}"/>
                      </a:ext>
                    </a:extLst>
                  </p14:cNvPr>
                  <p14:cNvContentPartPr/>
                  <p14:nvPr/>
                </p14:nvContentPartPr>
                <p14:xfrm>
                  <a:off x="7695724" y="4386712"/>
                  <a:ext cx="93600" cy="47880"/>
                </p14:xfrm>
              </p:contentPart>
            </mc:Choice>
            <mc:Fallback xmlns="">
              <p:pic>
                <p:nvPicPr>
                  <p:cNvPr id="233" name="Freihand 232">
                    <a:extLst>
                      <a:ext uri="{FF2B5EF4-FFF2-40B4-BE49-F238E27FC236}">
                        <a16:creationId xmlns:a16="http://schemas.microsoft.com/office/drawing/2014/main" id="{9F6734E0-BC72-2248-A538-4D72F774943C}"/>
                      </a:ext>
                    </a:extLst>
                  </p:cNvPr>
                  <p:cNvPicPr/>
                  <p:nvPr/>
                </p:nvPicPr>
                <p:blipFill>
                  <a:blip r:embed="rId73"/>
                  <a:stretch>
                    <a:fillRect/>
                  </a:stretch>
                </p:blipFill>
                <p:spPr>
                  <a:xfrm>
                    <a:off x="7660084" y="4171072"/>
                    <a:ext cx="165240" cy="479520"/>
                  </a:xfrm>
                  <a:prstGeom prst="rect">
                    <a:avLst/>
                  </a:prstGeom>
                </p:spPr>
              </p:pic>
            </mc:Fallback>
          </mc:AlternateContent>
        </p:grpSp>
        <mc:AlternateContent xmlns:mc="http://schemas.openxmlformats.org/markup-compatibility/2006" xmlns:p14="http://schemas.microsoft.com/office/powerpoint/2010/main" xmlns:aink="http://schemas.microsoft.com/office/drawing/2016/ink">
          <mc:Choice Requires="p14 aink">
            <p:contentPart p14:bwMode="auto" r:id="rId163">
              <p14:nvContentPartPr>
                <p14:cNvPr id="234" name="Freihand 233">
                  <a:extLst>
                    <a:ext uri="{FF2B5EF4-FFF2-40B4-BE49-F238E27FC236}">
                      <a16:creationId xmlns:a16="http://schemas.microsoft.com/office/drawing/2014/main" id="{A8AB54B3-EC76-9E40-86E0-E768C6531CE9}"/>
                    </a:ext>
                  </a:extLst>
                </p14:cNvPr>
                <p14:cNvContentPartPr/>
                <p14:nvPr/>
              </p14:nvContentPartPr>
              <p14:xfrm>
                <a:off x="10189430" y="5783737"/>
                <a:ext cx="76320" cy="29520"/>
              </p14:xfrm>
            </p:contentPart>
          </mc:Choice>
          <mc:Fallback xmlns="">
            <p:pic>
              <p:nvPicPr>
                <p:cNvPr id="234" name="Freihand 233">
                  <a:extLst>
                    <a:ext uri="{FF2B5EF4-FFF2-40B4-BE49-F238E27FC236}">
                      <a16:creationId xmlns:a16="http://schemas.microsoft.com/office/drawing/2014/main" id="{A8AB54B3-EC76-9E40-86E0-E768C6531CE9}"/>
                    </a:ext>
                  </a:extLst>
                </p:cNvPr>
                <p:cNvPicPr/>
                <p:nvPr/>
              </p:nvPicPr>
              <p:blipFill>
                <a:blip r:embed="rId75"/>
                <a:stretch>
                  <a:fillRect/>
                </a:stretch>
              </p:blipFill>
              <p:spPr>
                <a:xfrm>
                  <a:off x="10153430" y="5568097"/>
                  <a:ext cx="147960" cy="461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 xmlns:aink="http://schemas.microsoft.com/office/drawing/2016/ink">
          <mc:Choice Requires="p14 aink">
            <p:contentPart p14:bwMode="auto" r:id="rId164">
              <p14:nvContentPartPr>
                <p14:cNvPr id="235" name="Freihand 234">
                  <a:extLst>
                    <a:ext uri="{FF2B5EF4-FFF2-40B4-BE49-F238E27FC236}">
                      <a16:creationId xmlns:a16="http://schemas.microsoft.com/office/drawing/2014/main" id="{BBAAA761-2C55-EC4F-BC4E-7D2D953A33EF}"/>
                    </a:ext>
                  </a:extLst>
                </p14:cNvPr>
                <p14:cNvContentPartPr/>
                <p14:nvPr/>
              </p14:nvContentPartPr>
              <p14:xfrm>
                <a:off x="9730790" y="5784097"/>
                <a:ext cx="98280" cy="31680"/>
              </p14:xfrm>
            </p:contentPart>
          </mc:Choice>
          <mc:Fallback xmlns="">
            <p:pic>
              <p:nvPicPr>
                <p:cNvPr id="235" name="Freihand 234">
                  <a:extLst>
                    <a:ext uri="{FF2B5EF4-FFF2-40B4-BE49-F238E27FC236}">
                      <a16:creationId xmlns:a16="http://schemas.microsoft.com/office/drawing/2014/main" id="{BBAAA761-2C55-EC4F-BC4E-7D2D953A33EF}"/>
                    </a:ext>
                  </a:extLst>
                </p:cNvPr>
                <p:cNvPicPr/>
                <p:nvPr/>
              </p:nvPicPr>
              <p:blipFill>
                <a:blip r:embed="rId77"/>
                <a:stretch>
                  <a:fillRect/>
                </a:stretch>
              </p:blipFill>
              <p:spPr>
                <a:xfrm>
                  <a:off x="9695150" y="5568097"/>
                  <a:ext cx="169920" cy="463320"/>
                </a:xfrm>
                <a:prstGeom prst="rect">
                  <a:avLst/>
                </a:prstGeom>
              </p:spPr>
            </p:pic>
          </mc:Fallback>
        </mc:AlternateContent>
        <p:grpSp>
          <p:nvGrpSpPr>
            <p:cNvPr id="236" name="Gruppieren 235">
              <a:extLst>
                <a:ext uri="{FF2B5EF4-FFF2-40B4-BE49-F238E27FC236}">
                  <a16:creationId xmlns:a16="http://schemas.microsoft.com/office/drawing/2014/main" id="{0B5B492F-D6C7-3641-B4CF-A5B4537AB5EB}"/>
                </a:ext>
              </a:extLst>
            </p:cNvPr>
            <p:cNvGrpSpPr/>
            <p:nvPr/>
          </p:nvGrpSpPr>
          <p:grpSpPr>
            <a:xfrm>
              <a:off x="10674720" y="5306672"/>
              <a:ext cx="570240" cy="47880"/>
              <a:chOff x="7219084" y="4386712"/>
              <a:chExt cx="570240" cy="47880"/>
            </a:xfrm>
          </p:grpSpPr>
          <mc:AlternateContent xmlns:mc="http://schemas.openxmlformats.org/markup-compatibility/2006" xmlns:p14="http://schemas.microsoft.com/office/powerpoint/2010/main" xmlns:aink="http://schemas.microsoft.com/office/drawing/2016/ink">
            <mc:Choice Requires="p14 aink">
              <p:contentPart p14:bwMode="auto" r:id="rId165">
                <p14:nvContentPartPr>
                  <p14:cNvPr id="237" name="Freihand 236">
                    <a:extLst>
                      <a:ext uri="{FF2B5EF4-FFF2-40B4-BE49-F238E27FC236}">
                        <a16:creationId xmlns:a16="http://schemas.microsoft.com/office/drawing/2014/main" id="{42613B27-BD44-8042-B67B-F7442F6BBFB6}"/>
                      </a:ext>
                    </a:extLst>
                  </p14:cNvPr>
                  <p14:cNvContentPartPr/>
                  <p14:nvPr/>
                </p14:nvContentPartPr>
                <p14:xfrm>
                  <a:off x="7219084" y="4391752"/>
                  <a:ext cx="80640" cy="29520"/>
                </p14:xfrm>
              </p:contentPart>
            </mc:Choice>
            <mc:Fallback xmlns="">
              <p:pic>
                <p:nvPicPr>
                  <p:cNvPr id="237" name="Freihand 236">
                    <a:extLst>
                      <a:ext uri="{FF2B5EF4-FFF2-40B4-BE49-F238E27FC236}">
                        <a16:creationId xmlns:a16="http://schemas.microsoft.com/office/drawing/2014/main" id="{42613B27-BD44-8042-B67B-F7442F6BBFB6}"/>
                      </a:ext>
                    </a:extLst>
                  </p:cNvPr>
                  <p:cNvPicPr/>
                  <p:nvPr/>
                </p:nvPicPr>
                <p:blipFill>
                  <a:blip r:embed="rId79"/>
                  <a:stretch>
                    <a:fillRect/>
                  </a:stretch>
                </p:blipFill>
                <p:spPr>
                  <a:xfrm>
                    <a:off x="7183084" y="4176112"/>
                    <a:ext cx="152280" cy="46116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 xmlns:aink="http://schemas.microsoft.com/office/drawing/2016/ink">
            <mc:Choice Requires="p14 aink">
              <p:contentPart p14:bwMode="auto" r:id="rId166">
                <p14:nvContentPartPr>
                  <p14:cNvPr id="238" name="Freihand 237">
                    <a:extLst>
                      <a:ext uri="{FF2B5EF4-FFF2-40B4-BE49-F238E27FC236}">
                        <a16:creationId xmlns:a16="http://schemas.microsoft.com/office/drawing/2014/main" id="{325F2E87-EB65-5F49-B487-AB3246A4CE9F}"/>
                      </a:ext>
                    </a:extLst>
                  </p14:cNvPr>
                  <p14:cNvContentPartPr/>
                  <p14:nvPr/>
                </p14:nvContentPartPr>
                <p14:xfrm>
                  <a:off x="7695724" y="4386712"/>
                  <a:ext cx="93600" cy="47880"/>
                </p14:xfrm>
              </p:contentPart>
            </mc:Choice>
            <mc:Fallback xmlns="">
              <p:pic>
                <p:nvPicPr>
                  <p:cNvPr id="238" name="Freihand 237">
                    <a:extLst>
                      <a:ext uri="{FF2B5EF4-FFF2-40B4-BE49-F238E27FC236}">
                        <a16:creationId xmlns:a16="http://schemas.microsoft.com/office/drawing/2014/main" id="{325F2E87-EB65-5F49-B487-AB3246A4CE9F}"/>
                      </a:ext>
                    </a:extLst>
                  </p:cNvPr>
                  <p:cNvPicPr/>
                  <p:nvPr/>
                </p:nvPicPr>
                <p:blipFill>
                  <a:blip r:embed="rId81"/>
                  <a:stretch>
                    <a:fillRect/>
                  </a:stretch>
                </p:blipFill>
                <p:spPr>
                  <a:xfrm>
                    <a:off x="7660084" y="4171072"/>
                    <a:ext cx="165240" cy="479520"/>
                  </a:xfrm>
                  <a:prstGeom prst="rect">
                    <a:avLst/>
                  </a:prstGeom>
                </p:spPr>
              </p:pic>
            </mc:Fallback>
          </mc:AlternateContent>
        </p:grpSp>
        <mc:AlternateContent xmlns:mc="http://schemas.openxmlformats.org/markup-compatibility/2006" xmlns:p14="http://schemas.microsoft.com/office/powerpoint/2010/main" xmlns:aink="http://schemas.microsoft.com/office/drawing/2016/ink">
          <mc:Choice Requires="p14 aink">
            <p:contentPart p14:bwMode="auto" r:id="rId167">
              <p14:nvContentPartPr>
                <p14:cNvPr id="239" name="Freihand 238">
                  <a:extLst>
                    <a:ext uri="{FF2B5EF4-FFF2-40B4-BE49-F238E27FC236}">
                      <a16:creationId xmlns:a16="http://schemas.microsoft.com/office/drawing/2014/main" id="{0EFE38AD-3451-B242-9AD9-2941C8330D61}"/>
                    </a:ext>
                  </a:extLst>
                </p14:cNvPr>
                <p14:cNvContentPartPr/>
                <p14:nvPr/>
              </p14:nvContentPartPr>
              <p14:xfrm>
                <a:off x="11138400" y="5778992"/>
                <a:ext cx="76320" cy="29520"/>
              </p14:xfrm>
            </p:contentPart>
          </mc:Choice>
          <mc:Fallback xmlns="">
            <p:pic>
              <p:nvPicPr>
                <p:cNvPr id="239" name="Freihand 238">
                  <a:extLst>
                    <a:ext uri="{FF2B5EF4-FFF2-40B4-BE49-F238E27FC236}">
                      <a16:creationId xmlns:a16="http://schemas.microsoft.com/office/drawing/2014/main" id="{0EFE38AD-3451-B242-9AD9-2941C8330D61}"/>
                    </a:ext>
                  </a:extLst>
                </p:cNvPr>
                <p:cNvPicPr/>
                <p:nvPr/>
              </p:nvPicPr>
              <p:blipFill>
                <a:blip r:embed="rId83"/>
                <a:stretch>
                  <a:fillRect/>
                </a:stretch>
              </p:blipFill>
              <p:spPr>
                <a:xfrm>
                  <a:off x="11102400" y="5563352"/>
                  <a:ext cx="147960" cy="461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 xmlns:aink="http://schemas.microsoft.com/office/drawing/2016/ink">
          <mc:Choice Requires="p14 aink">
            <p:contentPart p14:bwMode="auto" r:id="rId168">
              <p14:nvContentPartPr>
                <p14:cNvPr id="240" name="Freihand 239">
                  <a:extLst>
                    <a:ext uri="{FF2B5EF4-FFF2-40B4-BE49-F238E27FC236}">
                      <a16:creationId xmlns:a16="http://schemas.microsoft.com/office/drawing/2014/main" id="{4C31B9F5-B7FE-D543-A7CC-B6D8CFCCBB6E}"/>
                    </a:ext>
                  </a:extLst>
                </p14:cNvPr>
                <p14:cNvContentPartPr/>
                <p14:nvPr/>
              </p14:nvContentPartPr>
              <p14:xfrm>
                <a:off x="10679760" y="5779352"/>
                <a:ext cx="98280" cy="31680"/>
              </p14:xfrm>
            </p:contentPart>
          </mc:Choice>
          <mc:Fallback xmlns="">
            <p:pic>
              <p:nvPicPr>
                <p:cNvPr id="240" name="Freihand 239">
                  <a:extLst>
                    <a:ext uri="{FF2B5EF4-FFF2-40B4-BE49-F238E27FC236}">
                      <a16:creationId xmlns:a16="http://schemas.microsoft.com/office/drawing/2014/main" id="{4C31B9F5-B7FE-D543-A7CC-B6D8CFCCBB6E}"/>
                    </a:ext>
                  </a:extLst>
                </p:cNvPr>
                <p:cNvPicPr/>
                <p:nvPr/>
              </p:nvPicPr>
              <p:blipFill>
                <a:blip r:embed="rId85"/>
                <a:stretch>
                  <a:fillRect/>
                </a:stretch>
              </p:blipFill>
              <p:spPr>
                <a:xfrm>
                  <a:off x="10644120" y="5563352"/>
                  <a:ext cx="169920" cy="4633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45" name="Gruppieren 144">
            <a:extLst>
              <a:ext uri="{FF2B5EF4-FFF2-40B4-BE49-F238E27FC236}">
                <a16:creationId xmlns:a16="http://schemas.microsoft.com/office/drawing/2014/main" id="{E0802C5E-D501-F84A-9FFA-B6B70E5EAB1A}"/>
              </a:ext>
            </a:extLst>
          </p:cNvPr>
          <p:cNvGrpSpPr/>
          <p:nvPr/>
        </p:nvGrpSpPr>
        <p:grpSpPr>
          <a:xfrm>
            <a:off x="3754482" y="4041411"/>
            <a:ext cx="623880" cy="5040"/>
            <a:chOff x="3773160" y="4341384"/>
            <a:chExt cx="623880" cy="5040"/>
          </a:xfrm>
        </p:grpSpPr>
        <mc:AlternateContent xmlns:mc="http://schemas.openxmlformats.org/markup-compatibility/2006" xmlns:p14="http://schemas.microsoft.com/office/powerpoint/2010/main" xmlns:aink="http://schemas.microsoft.com/office/drawing/2016/ink">
          <mc:Choice Requires="p14 aink">
            <p:contentPart p14:bwMode="auto" r:id="rId169">
              <p14:nvContentPartPr>
                <p14:cNvPr id="143" name="Freihand 142">
                  <a:extLst>
                    <a:ext uri="{FF2B5EF4-FFF2-40B4-BE49-F238E27FC236}">
                      <a16:creationId xmlns:a16="http://schemas.microsoft.com/office/drawing/2014/main" id="{ACCE20EA-99BF-3B46-8C3D-1131D26283D7}"/>
                    </a:ext>
                  </a:extLst>
                </p14:cNvPr>
                <p14:cNvContentPartPr/>
                <p14:nvPr/>
              </p14:nvContentPartPr>
              <p14:xfrm>
                <a:off x="3773160" y="4341384"/>
                <a:ext cx="176400" cy="360"/>
              </p14:xfrm>
            </p:contentPart>
          </mc:Choice>
          <mc:Fallback xmlns="">
            <p:pic>
              <p:nvPicPr>
                <p:cNvPr id="143" name="Freihand 142">
                  <a:extLst>
                    <a:ext uri="{FF2B5EF4-FFF2-40B4-BE49-F238E27FC236}">
                      <a16:creationId xmlns:a16="http://schemas.microsoft.com/office/drawing/2014/main" id="{ACCE20EA-99BF-3B46-8C3D-1131D26283D7}"/>
                    </a:ext>
                  </a:extLst>
                </p:cNvPr>
                <p:cNvPicPr/>
                <p:nvPr/>
              </p:nvPicPr>
              <p:blipFill>
                <a:blip r:embed="rId170"/>
                <a:stretch>
                  <a:fillRect/>
                </a:stretch>
              </p:blipFill>
              <p:spPr>
                <a:xfrm>
                  <a:off x="3710520" y="3963744"/>
                  <a:ext cx="302040" cy="75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 xmlns:aink="http://schemas.microsoft.com/office/drawing/2016/ink">
          <mc:Choice Requires="p14 aink">
            <p:contentPart p14:bwMode="auto" r:id="rId171">
              <p14:nvContentPartPr>
                <p14:cNvPr id="144" name="Freihand 143">
                  <a:extLst>
                    <a:ext uri="{FF2B5EF4-FFF2-40B4-BE49-F238E27FC236}">
                      <a16:creationId xmlns:a16="http://schemas.microsoft.com/office/drawing/2014/main" id="{36927AED-3540-FA4C-8260-63EF9B69F037}"/>
                    </a:ext>
                  </a:extLst>
                </p14:cNvPr>
                <p14:cNvContentPartPr/>
                <p14:nvPr/>
              </p14:nvContentPartPr>
              <p14:xfrm>
                <a:off x="4249080" y="4346064"/>
                <a:ext cx="147960" cy="360"/>
              </p14:xfrm>
            </p:contentPart>
          </mc:Choice>
          <mc:Fallback xmlns="">
            <p:pic>
              <p:nvPicPr>
                <p:cNvPr id="144" name="Freihand 143">
                  <a:extLst>
                    <a:ext uri="{FF2B5EF4-FFF2-40B4-BE49-F238E27FC236}">
                      <a16:creationId xmlns:a16="http://schemas.microsoft.com/office/drawing/2014/main" id="{36927AED-3540-FA4C-8260-63EF9B69F037}"/>
                    </a:ext>
                  </a:extLst>
                </p:cNvPr>
                <p:cNvPicPr/>
                <p:nvPr/>
              </p:nvPicPr>
              <p:blipFill>
                <a:blip r:embed="rId172"/>
                <a:stretch>
                  <a:fillRect/>
                </a:stretch>
              </p:blipFill>
              <p:spPr>
                <a:xfrm>
                  <a:off x="4186080" y="3968064"/>
                  <a:ext cx="273600" cy="7560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48" name="Gruppieren 147">
            <a:extLst>
              <a:ext uri="{FF2B5EF4-FFF2-40B4-BE49-F238E27FC236}">
                <a16:creationId xmlns:a16="http://schemas.microsoft.com/office/drawing/2014/main" id="{E1764639-9F31-0D46-9487-411F432432B9}"/>
              </a:ext>
            </a:extLst>
          </p:cNvPr>
          <p:cNvGrpSpPr/>
          <p:nvPr/>
        </p:nvGrpSpPr>
        <p:grpSpPr>
          <a:xfrm>
            <a:off x="3786522" y="4503651"/>
            <a:ext cx="621720" cy="29160"/>
            <a:chOff x="3805200" y="4803624"/>
            <a:chExt cx="621720" cy="29160"/>
          </a:xfrm>
        </p:grpSpPr>
        <mc:AlternateContent xmlns:mc="http://schemas.openxmlformats.org/markup-compatibility/2006" xmlns:p14="http://schemas.microsoft.com/office/powerpoint/2010/main" xmlns:aink="http://schemas.microsoft.com/office/drawing/2016/ink">
          <mc:Choice Requires="p14 aink">
            <p:contentPart p14:bwMode="auto" r:id="rId173">
              <p14:nvContentPartPr>
                <p14:cNvPr id="146" name="Freihand 145">
                  <a:extLst>
                    <a:ext uri="{FF2B5EF4-FFF2-40B4-BE49-F238E27FC236}">
                      <a16:creationId xmlns:a16="http://schemas.microsoft.com/office/drawing/2014/main" id="{345060E3-D613-6E4F-8A51-8DC7CB42A06C}"/>
                    </a:ext>
                  </a:extLst>
                </p14:cNvPr>
                <p14:cNvContentPartPr/>
                <p14:nvPr/>
              </p14:nvContentPartPr>
              <p14:xfrm>
                <a:off x="3805200" y="4826304"/>
                <a:ext cx="174960" cy="6480"/>
              </p14:xfrm>
            </p:contentPart>
          </mc:Choice>
          <mc:Fallback xmlns="">
            <p:pic>
              <p:nvPicPr>
                <p:cNvPr id="146" name="Freihand 145">
                  <a:extLst>
                    <a:ext uri="{FF2B5EF4-FFF2-40B4-BE49-F238E27FC236}">
                      <a16:creationId xmlns:a16="http://schemas.microsoft.com/office/drawing/2014/main" id="{345060E3-D613-6E4F-8A51-8DC7CB42A06C}"/>
                    </a:ext>
                  </a:extLst>
                </p:cNvPr>
                <p:cNvPicPr/>
                <p:nvPr/>
              </p:nvPicPr>
              <p:blipFill>
                <a:blip r:embed="rId174"/>
                <a:stretch>
                  <a:fillRect/>
                </a:stretch>
              </p:blipFill>
              <p:spPr>
                <a:xfrm>
                  <a:off x="3742200" y="4448304"/>
                  <a:ext cx="300600" cy="762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 xmlns:aink="http://schemas.microsoft.com/office/drawing/2016/ink">
          <mc:Choice Requires="p14 aink">
            <p:contentPart p14:bwMode="auto" r:id="rId175">
              <p14:nvContentPartPr>
                <p14:cNvPr id="147" name="Freihand 146">
                  <a:extLst>
                    <a:ext uri="{FF2B5EF4-FFF2-40B4-BE49-F238E27FC236}">
                      <a16:creationId xmlns:a16="http://schemas.microsoft.com/office/drawing/2014/main" id="{5ED479EE-5E54-6443-AAD6-D8A038951C5A}"/>
                    </a:ext>
                  </a:extLst>
                </p14:cNvPr>
                <p14:cNvContentPartPr/>
                <p14:nvPr/>
              </p14:nvContentPartPr>
              <p14:xfrm>
                <a:off x="4263480" y="4803624"/>
                <a:ext cx="163440" cy="2520"/>
              </p14:xfrm>
            </p:contentPart>
          </mc:Choice>
          <mc:Fallback xmlns="">
            <p:pic>
              <p:nvPicPr>
                <p:cNvPr id="147" name="Freihand 146">
                  <a:extLst>
                    <a:ext uri="{FF2B5EF4-FFF2-40B4-BE49-F238E27FC236}">
                      <a16:creationId xmlns:a16="http://schemas.microsoft.com/office/drawing/2014/main" id="{5ED479EE-5E54-6443-AAD6-D8A038951C5A}"/>
                    </a:ext>
                  </a:extLst>
                </p:cNvPr>
                <p:cNvPicPr/>
                <p:nvPr/>
              </p:nvPicPr>
              <p:blipFill>
                <a:blip r:embed="rId176"/>
                <a:stretch>
                  <a:fillRect/>
                </a:stretch>
              </p:blipFill>
              <p:spPr>
                <a:xfrm>
                  <a:off x="4200480" y="4425624"/>
                  <a:ext cx="289080" cy="7581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51" name="Gruppieren 150">
            <a:extLst>
              <a:ext uri="{FF2B5EF4-FFF2-40B4-BE49-F238E27FC236}">
                <a16:creationId xmlns:a16="http://schemas.microsoft.com/office/drawing/2014/main" id="{CCE07FE2-EE1B-4142-A4C8-18D445647B5C}"/>
              </a:ext>
            </a:extLst>
          </p:cNvPr>
          <p:cNvGrpSpPr/>
          <p:nvPr/>
        </p:nvGrpSpPr>
        <p:grpSpPr>
          <a:xfrm>
            <a:off x="3761682" y="4970571"/>
            <a:ext cx="680040" cy="29520"/>
            <a:chOff x="3780360" y="5270544"/>
            <a:chExt cx="680040" cy="29520"/>
          </a:xfrm>
        </p:grpSpPr>
        <mc:AlternateContent xmlns:mc="http://schemas.openxmlformats.org/markup-compatibility/2006" xmlns:p14="http://schemas.microsoft.com/office/powerpoint/2010/main" xmlns:aink="http://schemas.microsoft.com/office/drawing/2016/ink">
          <mc:Choice Requires="p14 aink">
            <p:contentPart p14:bwMode="auto" r:id="rId177">
              <p14:nvContentPartPr>
                <p14:cNvPr id="149" name="Freihand 148">
                  <a:extLst>
                    <a:ext uri="{FF2B5EF4-FFF2-40B4-BE49-F238E27FC236}">
                      <a16:creationId xmlns:a16="http://schemas.microsoft.com/office/drawing/2014/main" id="{F6975657-987B-204F-B618-9D1564D3EB0D}"/>
                    </a:ext>
                  </a:extLst>
                </p14:cNvPr>
                <p14:cNvContentPartPr/>
                <p14:nvPr/>
              </p14:nvContentPartPr>
              <p14:xfrm>
                <a:off x="3780360" y="5295024"/>
                <a:ext cx="194040" cy="5040"/>
              </p14:xfrm>
            </p:contentPart>
          </mc:Choice>
          <mc:Fallback xmlns="">
            <p:pic>
              <p:nvPicPr>
                <p:cNvPr id="149" name="Freihand 148">
                  <a:extLst>
                    <a:ext uri="{FF2B5EF4-FFF2-40B4-BE49-F238E27FC236}">
                      <a16:creationId xmlns:a16="http://schemas.microsoft.com/office/drawing/2014/main" id="{F6975657-987B-204F-B618-9D1564D3EB0D}"/>
                    </a:ext>
                  </a:extLst>
                </p:cNvPr>
                <p:cNvPicPr/>
                <p:nvPr/>
              </p:nvPicPr>
              <p:blipFill>
                <a:blip r:embed="rId178"/>
                <a:stretch>
                  <a:fillRect/>
                </a:stretch>
              </p:blipFill>
              <p:spPr>
                <a:xfrm>
                  <a:off x="3717360" y="4917384"/>
                  <a:ext cx="319680" cy="760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 xmlns:aink="http://schemas.microsoft.com/office/drawing/2016/ink">
          <mc:Choice Requires="p14 aink">
            <p:contentPart p14:bwMode="auto" r:id="rId179">
              <p14:nvContentPartPr>
                <p14:cNvPr id="150" name="Freihand 149">
                  <a:extLst>
                    <a:ext uri="{FF2B5EF4-FFF2-40B4-BE49-F238E27FC236}">
                      <a16:creationId xmlns:a16="http://schemas.microsoft.com/office/drawing/2014/main" id="{E42ED6C9-BE33-EB4B-9C3B-31BE5A453FB1}"/>
                    </a:ext>
                  </a:extLst>
                </p14:cNvPr>
                <p14:cNvContentPartPr/>
                <p14:nvPr/>
              </p14:nvContentPartPr>
              <p14:xfrm>
                <a:off x="4263120" y="5270544"/>
                <a:ext cx="197280" cy="12600"/>
              </p14:xfrm>
            </p:contentPart>
          </mc:Choice>
          <mc:Fallback xmlns="">
            <p:pic>
              <p:nvPicPr>
                <p:cNvPr id="150" name="Freihand 149">
                  <a:extLst>
                    <a:ext uri="{FF2B5EF4-FFF2-40B4-BE49-F238E27FC236}">
                      <a16:creationId xmlns:a16="http://schemas.microsoft.com/office/drawing/2014/main" id="{E42ED6C9-BE33-EB4B-9C3B-31BE5A453FB1}"/>
                    </a:ext>
                  </a:extLst>
                </p:cNvPr>
                <p:cNvPicPr/>
                <p:nvPr/>
              </p:nvPicPr>
              <p:blipFill>
                <a:blip r:embed="rId180"/>
                <a:stretch>
                  <a:fillRect/>
                </a:stretch>
              </p:blipFill>
              <p:spPr>
                <a:xfrm>
                  <a:off x="4200120" y="4892904"/>
                  <a:ext cx="322920" cy="7682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59" name="Gruppieren 158">
            <a:extLst>
              <a:ext uri="{FF2B5EF4-FFF2-40B4-BE49-F238E27FC236}">
                <a16:creationId xmlns:a16="http://schemas.microsoft.com/office/drawing/2014/main" id="{61BE8ADA-332A-B245-A888-DA85C308CB10}"/>
              </a:ext>
            </a:extLst>
          </p:cNvPr>
          <p:cNvGrpSpPr/>
          <p:nvPr/>
        </p:nvGrpSpPr>
        <p:grpSpPr>
          <a:xfrm>
            <a:off x="3776802" y="5431011"/>
            <a:ext cx="1577160" cy="37440"/>
            <a:chOff x="3795480" y="5730984"/>
            <a:chExt cx="1577160" cy="37440"/>
          </a:xfrm>
        </p:grpSpPr>
        <mc:AlternateContent xmlns:mc="http://schemas.openxmlformats.org/markup-compatibility/2006" xmlns:p14="http://schemas.microsoft.com/office/powerpoint/2010/main" xmlns:aink="http://schemas.microsoft.com/office/drawing/2016/ink">
          <mc:Choice Requires="p14 aink">
            <p:contentPart p14:bwMode="auto" r:id="rId181">
              <p14:nvContentPartPr>
                <p14:cNvPr id="152" name="Freihand 151">
                  <a:extLst>
                    <a:ext uri="{FF2B5EF4-FFF2-40B4-BE49-F238E27FC236}">
                      <a16:creationId xmlns:a16="http://schemas.microsoft.com/office/drawing/2014/main" id="{7A80C950-62FF-0B46-A9BE-0E3694D7D9BF}"/>
                    </a:ext>
                  </a:extLst>
                </p14:cNvPr>
                <p14:cNvContentPartPr/>
                <p14:nvPr/>
              </p14:nvContentPartPr>
              <p14:xfrm>
                <a:off x="3795480" y="5730984"/>
                <a:ext cx="149760" cy="15120"/>
              </p14:xfrm>
            </p:contentPart>
          </mc:Choice>
          <mc:Fallback xmlns="">
            <p:pic>
              <p:nvPicPr>
                <p:cNvPr id="152" name="Freihand 151">
                  <a:extLst>
                    <a:ext uri="{FF2B5EF4-FFF2-40B4-BE49-F238E27FC236}">
                      <a16:creationId xmlns:a16="http://schemas.microsoft.com/office/drawing/2014/main" id="{7A80C950-62FF-0B46-A9BE-0E3694D7D9BF}"/>
                    </a:ext>
                  </a:extLst>
                </p:cNvPr>
                <p:cNvPicPr/>
                <p:nvPr/>
              </p:nvPicPr>
              <p:blipFill>
                <a:blip r:embed="rId182"/>
                <a:stretch>
                  <a:fillRect/>
                </a:stretch>
              </p:blipFill>
              <p:spPr>
                <a:xfrm>
                  <a:off x="3732840" y="5353344"/>
                  <a:ext cx="275400" cy="770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 xmlns:aink="http://schemas.microsoft.com/office/drawing/2016/ink">
          <mc:Choice Requires="p14 aink">
            <p:contentPart p14:bwMode="auto" r:id="rId183">
              <p14:nvContentPartPr>
                <p14:cNvPr id="153" name="Freihand 152">
                  <a:extLst>
                    <a:ext uri="{FF2B5EF4-FFF2-40B4-BE49-F238E27FC236}">
                      <a16:creationId xmlns:a16="http://schemas.microsoft.com/office/drawing/2014/main" id="{1BCAE728-CE5E-624C-83CF-8D09EBD52DDC}"/>
                    </a:ext>
                  </a:extLst>
                </p14:cNvPr>
                <p14:cNvContentPartPr/>
                <p14:nvPr/>
              </p14:nvContentPartPr>
              <p14:xfrm>
                <a:off x="4233600" y="5747184"/>
                <a:ext cx="208080" cy="8280"/>
              </p14:xfrm>
            </p:contentPart>
          </mc:Choice>
          <mc:Fallback xmlns="">
            <p:pic>
              <p:nvPicPr>
                <p:cNvPr id="153" name="Freihand 152">
                  <a:extLst>
                    <a:ext uri="{FF2B5EF4-FFF2-40B4-BE49-F238E27FC236}">
                      <a16:creationId xmlns:a16="http://schemas.microsoft.com/office/drawing/2014/main" id="{1BCAE728-CE5E-624C-83CF-8D09EBD52DDC}"/>
                    </a:ext>
                  </a:extLst>
                </p:cNvPr>
                <p:cNvPicPr/>
                <p:nvPr/>
              </p:nvPicPr>
              <p:blipFill>
                <a:blip r:embed="rId184"/>
                <a:stretch>
                  <a:fillRect/>
                </a:stretch>
              </p:blipFill>
              <p:spPr>
                <a:xfrm>
                  <a:off x="4170960" y="5369544"/>
                  <a:ext cx="333720" cy="763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 xmlns:aink="http://schemas.microsoft.com/office/drawing/2016/ink">
          <mc:Choice Requires="p14 aink">
            <p:contentPart p14:bwMode="auto" r:id="rId185">
              <p14:nvContentPartPr>
                <p14:cNvPr id="155" name="Freihand 154">
                  <a:extLst>
                    <a:ext uri="{FF2B5EF4-FFF2-40B4-BE49-F238E27FC236}">
                      <a16:creationId xmlns:a16="http://schemas.microsoft.com/office/drawing/2014/main" id="{5C1F7F3B-24ED-1A44-AE55-66EF61F91500}"/>
                    </a:ext>
                  </a:extLst>
                </p14:cNvPr>
                <p14:cNvContentPartPr/>
                <p14:nvPr/>
              </p14:nvContentPartPr>
              <p14:xfrm>
                <a:off x="4698720" y="5751504"/>
                <a:ext cx="193320" cy="16920"/>
              </p14:xfrm>
            </p:contentPart>
          </mc:Choice>
          <mc:Fallback xmlns="">
            <p:pic>
              <p:nvPicPr>
                <p:cNvPr id="155" name="Freihand 154">
                  <a:extLst>
                    <a:ext uri="{FF2B5EF4-FFF2-40B4-BE49-F238E27FC236}">
                      <a16:creationId xmlns:a16="http://schemas.microsoft.com/office/drawing/2014/main" id="{5C1F7F3B-24ED-1A44-AE55-66EF61F91500}"/>
                    </a:ext>
                  </a:extLst>
                </p:cNvPr>
                <p:cNvPicPr/>
                <p:nvPr/>
              </p:nvPicPr>
              <p:blipFill>
                <a:blip r:embed="rId186"/>
                <a:stretch>
                  <a:fillRect/>
                </a:stretch>
              </p:blipFill>
              <p:spPr>
                <a:xfrm>
                  <a:off x="4636080" y="5373504"/>
                  <a:ext cx="318960" cy="772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 xmlns:aink="http://schemas.microsoft.com/office/drawing/2016/ink">
          <mc:Choice Requires="p14 aink">
            <p:contentPart p14:bwMode="auto" r:id="rId187">
              <p14:nvContentPartPr>
                <p14:cNvPr id="157" name="Freihand 156">
                  <a:extLst>
                    <a:ext uri="{FF2B5EF4-FFF2-40B4-BE49-F238E27FC236}">
                      <a16:creationId xmlns:a16="http://schemas.microsoft.com/office/drawing/2014/main" id="{B92735AB-BA7C-734B-85BB-B1D8AD928967}"/>
                    </a:ext>
                  </a:extLst>
                </p14:cNvPr>
                <p14:cNvContentPartPr/>
                <p14:nvPr/>
              </p14:nvContentPartPr>
              <p14:xfrm>
                <a:off x="5135040" y="5739984"/>
                <a:ext cx="237600" cy="360"/>
              </p14:xfrm>
            </p:contentPart>
          </mc:Choice>
          <mc:Fallback xmlns="">
            <p:pic>
              <p:nvPicPr>
                <p:cNvPr id="157" name="Freihand 156">
                  <a:extLst>
                    <a:ext uri="{FF2B5EF4-FFF2-40B4-BE49-F238E27FC236}">
                      <a16:creationId xmlns:a16="http://schemas.microsoft.com/office/drawing/2014/main" id="{B92735AB-BA7C-734B-85BB-B1D8AD928967}"/>
                    </a:ext>
                  </a:extLst>
                </p:cNvPr>
                <p:cNvPicPr/>
                <p:nvPr/>
              </p:nvPicPr>
              <p:blipFill>
                <a:blip r:embed="rId188"/>
                <a:stretch>
                  <a:fillRect/>
                </a:stretch>
              </p:blipFill>
              <p:spPr>
                <a:xfrm>
                  <a:off x="5072040" y="5362344"/>
                  <a:ext cx="363240" cy="7560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61" name="Gruppieren 160">
            <a:extLst>
              <a:ext uri="{FF2B5EF4-FFF2-40B4-BE49-F238E27FC236}">
                <a16:creationId xmlns:a16="http://schemas.microsoft.com/office/drawing/2014/main" id="{E42B8945-6039-BF4C-B2E9-25348D1C2471}"/>
              </a:ext>
            </a:extLst>
          </p:cNvPr>
          <p:cNvGrpSpPr/>
          <p:nvPr/>
        </p:nvGrpSpPr>
        <p:grpSpPr>
          <a:xfrm>
            <a:off x="4678962" y="4957611"/>
            <a:ext cx="627480" cy="25560"/>
            <a:chOff x="4697640" y="5257584"/>
            <a:chExt cx="627480" cy="25560"/>
          </a:xfrm>
        </p:grpSpPr>
        <mc:AlternateContent xmlns:mc="http://schemas.openxmlformats.org/markup-compatibility/2006" xmlns:p14="http://schemas.microsoft.com/office/powerpoint/2010/main" xmlns:aink="http://schemas.microsoft.com/office/drawing/2016/ink">
          <mc:Choice Requires="p14 aink">
            <p:contentPart p14:bwMode="auto" r:id="rId189">
              <p14:nvContentPartPr>
                <p14:cNvPr id="158" name="Freihand 157">
                  <a:extLst>
                    <a:ext uri="{FF2B5EF4-FFF2-40B4-BE49-F238E27FC236}">
                      <a16:creationId xmlns:a16="http://schemas.microsoft.com/office/drawing/2014/main" id="{678A01BA-E3BA-4F47-B0B7-8D5C6B292F4E}"/>
                    </a:ext>
                  </a:extLst>
                </p14:cNvPr>
                <p14:cNvContentPartPr/>
                <p14:nvPr/>
              </p14:nvContentPartPr>
              <p14:xfrm>
                <a:off x="5177880" y="5257584"/>
                <a:ext cx="147240" cy="25560"/>
              </p14:xfrm>
            </p:contentPart>
          </mc:Choice>
          <mc:Fallback xmlns="">
            <p:pic>
              <p:nvPicPr>
                <p:cNvPr id="158" name="Freihand 157">
                  <a:extLst>
                    <a:ext uri="{FF2B5EF4-FFF2-40B4-BE49-F238E27FC236}">
                      <a16:creationId xmlns:a16="http://schemas.microsoft.com/office/drawing/2014/main" id="{678A01BA-E3BA-4F47-B0B7-8D5C6B292F4E}"/>
                    </a:ext>
                  </a:extLst>
                </p:cNvPr>
                <p:cNvPicPr/>
                <p:nvPr/>
              </p:nvPicPr>
              <p:blipFill>
                <a:blip r:embed="rId190"/>
                <a:stretch>
                  <a:fillRect/>
                </a:stretch>
              </p:blipFill>
              <p:spPr>
                <a:xfrm>
                  <a:off x="5115240" y="4879584"/>
                  <a:ext cx="272880" cy="781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 xmlns:aink="http://schemas.microsoft.com/office/drawing/2016/ink">
          <mc:Choice Requires="p14 aink">
            <p:contentPart p14:bwMode="auto" r:id="rId191">
              <p14:nvContentPartPr>
                <p14:cNvPr id="160" name="Freihand 159">
                  <a:extLst>
                    <a:ext uri="{FF2B5EF4-FFF2-40B4-BE49-F238E27FC236}">
                      <a16:creationId xmlns:a16="http://schemas.microsoft.com/office/drawing/2014/main" id="{7792295F-B0A4-364C-B7BF-F1B5E0CB1B6D}"/>
                    </a:ext>
                  </a:extLst>
                </p14:cNvPr>
                <p14:cNvContentPartPr/>
                <p14:nvPr/>
              </p14:nvContentPartPr>
              <p14:xfrm>
                <a:off x="4697640" y="5270904"/>
                <a:ext cx="213840" cy="5040"/>
              </p14:xfrm>
            </p:contentPart>
          </mc:Choice>
          <mc:Fallback xmlns="">
            <p:pic>
              <p:nvPicPr>
                <p:cNvPr id="160" name="Freihand 159">
                  <a:extLst>
                    <a:ext uri="{FF2B5EF4-FFF2-40B4-BE49-F238E27FC236}">
                      <a16:creationId xmlns:a16="http://schemas.microsoft.com/office/drawing/2014/main" id="{7792295F-B0A4-364C-B7BF-F1B5E0CB1B6D}"/>
                    </a:ext>
                  </a:extLst>
                </p:cNvPr>
                <p:cNvPicPr/>
                <p:nvPr/>
              </p:nvPicPr>
              <p:blipFill>
                <a:blip r:embed="rId192"/>
                <a:stretch>
                  <a:fillRect/>
                </a:stretch>
              </p:blipFill>
              <p:spPr>
                <a:xfrm>
                  <a:off x="4635000" y="4892904"/>
                  <a:ext cx="339480" cy="7606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67" name="Gruppieren 166">
            <a:extLst>
              <a:ext uri="{FF2B5EF4-FFF2-40B4-BE49-F238E27FC236}">
                <a16:creationId xmlns:a16="http://schemas.microsoft.com/office/drawing/2014/main" id="{D6C13DC9-A0BA-4B45-9422-D303ABC5E4BF}"/>
              </a:ext>
            </a:extLst>
          </p:cNvPr>
          <p:cNvGrpSpPr/>
          <p:nvPr/>
        </p:nvGrpSpPr>
        <p:grpSpPr>
          <a:xfrm>
            <a:off x="4685082" y="4511211"/>
            <a:ext cx="646200" cy="23760"/>
            <a:chOff x="4703760" y="4811184"/>
            <a:chExt cx="646200" cy="23760"/>
          </a:xfrm>
        </p:grpSpPr>
        <mc:AlternateContent xmlns:mc="http://schemas.openxmlformats.org/markup-compatibility/2006" xmlns:p14="http://schemas.microsoft.com/office/powerpoint/2010/main" xmlns:aink="http://schemas.microsoft.com/office/drawing/2016/ink">
          <mc:Choice Requires="p14 aink">
            <p:contentPart p14:bwMode="auto" r:id="rId193">
              <p14:nvContentPartPr>
                <p14:cNvPr id="162" name="Freihand 161">
                  <a:extLst>
                    <a:ext uri="{FF2B5EF4-FFF2-40B4-BE49-F238E27FC236}">
                      <a16:creationId xmlns:a16="http://schemas.microsoft.com/office/drawing/2014/main" id="{260DC979-EFE8-D744-844B-E5083922BC4D}"/>
                    </a:ext>
                  </a:extLst>
                </p14:cNvPr>
                <p14:cNvContentPartPr/>
                <p14:nvPr/>
              </p14:nvContentPartPr>
              <p14:xfrm>
                <a:off x="4703760" y="4811184"/>
                <a:ext cx="195120" cy="23760"/>
              </p14:xfrm>
            </p:contentPart>
          </mc:Choice>
          <mc:Fallback xmlns="">
            <p:pic>
              <p:nvPicPr>
                <p:cNvPr id="162" name="Freihand 161">
                  <a:extLst>
                    <a:ext uri="{FF2B5EF4-FFF2-40B4-BE49-F238E27FC236}">
                      <a16:creationId xmlns:a16="http://schemas.microsoft.com/office/drawing/2014/main" id="{260DC979-EFE8-D744-844B-E5083922BC4D}"/>
                    </a:ext>
                  </a:extLst>
                </p:cNvPr>
                <p:cNvPicPr/>
                <p:nvPr/>
              </p:nvPicPr>
              <p:blipFill>
                <a:blip r:embed="rId194"/>
                <a:stretch>
                  <a:fillRect/>
                </a:stretch>
              </p:blipFill>
              <p:spPr>
                <a:xfrm>
                  <a:off x="4641120" y="4433184"/>
                  <a:ext cx="320760" cy="779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 xmlns:aink="http://schemas.microsoft.com/office/drawing/2016/ink">
          <mc:Choice Requires="p14 aink">
            <p:contentPart p14:bwMode="auto" r:id="rId195">
              <p14:nvContentPartPr>
                <p14:cNvPr id="163" name="Freihand 162">
                  <a:extLst>
                    <a:ext uri="{FF2B5EF4-FFF2-40B4-BE49-F238E27FC236}">
                      <a16:creationId xmlns:a16="http://schemas.microsoft.com/office/drawing/2014/main" id="{3D398FE8-04FE-3440-B9C7-383C7D4BBCE9}"/>
                    </a:ext>
                  </a:extLst>
                </p14:cNvPr>
                <p14:cNvContentPartPr/>
                <p14:nvPr/>
              </p14:nvContentPartPr>
              <p14:xfrm>
                <a:off x="5155560" y="4825944"/>
                <a:ext cx="194400" cy="7920"/>
              </p14:xfrm>
            </p:contentPart>
          </mc:Choice>
          <mc:Fallback xmlns="">
            <p:pic>
              <p:nvPicPr>
                <p:cNvPr id="163" name="Freihand 162">
                  <a:extLst>
                    <a:ext uri="{FF2B5EF4-FFF2-40B4-BE49-F238E27FC236}">
                      <a16:creationId xmlns:a16="http://schemas.microsoft.com/office/drawing/2014/main" id="{3D398FE8-04FE-3440-B9C7-383C7D4BBCE9}"/>
                    </a:ext>
                  </a:extLst>
                </p:cNvPr>
                <p:cNvPicPr/>
                <p:nvPr/>
              </p:nvPicPr>
              <p:blipFill>
                <a:blip r:embed="rId196"/>
                <a:stretch>
                  <a:fillRect/>
                </a:stretch>
              </p:blipFill>
              <p:spPr>
                <a:xfrm>
                  <a:off x="5092920" y="4448304"/>
                  <a:ext cx="320040" cy="7635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66" name="Gruppieren 165">
            <a:extLst>
              <a:ext uri="{FF2B5EF4-FFF2-40B4-BE49-F238E27FC236}">
                <a16:creationId xmlns:a16="http://schemas.microsoft.com/office/drawing/2014/main" id="{87A3983B-9C2F-B346-936F-0D12B17294C0}"/>
              </a:ext>
            </a:extLst>
          </p:cNvPr>
          <p:cNvGrpSpPr/>
          <p:nvPr/>
        </p:nvGrpSpPr>
        <p:grpSpPr>
          <a:xfrm>
            <a:off x="4679322" y="4040691"/>
            <a:ext cx="657000" cy="26280"/>
            <a:chOff x="4698000" y="4340664"/>
            <a:chExt cx="657000" cy="26280"/>
          </a:xfrm>
        </p:grpSpPr>
        <mc:AlternateContent xmlns:mc="http://schemas.openxmlformats.org/markup-compatibility/2006" xmlns:p14="http://schemas.microsoft.com/office/powerpoint/2010/main" xmlns:aink="http://schemas.microsoft.com/office/drawing/2016/ink">
          <mc:Choice Requires="p14 aink">
            <p:contentPart p14:bwMode="auto" r:id="rId197">
              <p14:nvContentPartPr>
                <p14:cNvPr id="164" name="Freihand 163">
                  <a:extLst>
                    <a:ext uri="{FF2B5EF4-FFF2-40B4-BE49-F238E27FC236}">
                      <a16:creationId xmlns:a16="http://schemas.microsoft.com/office/drawing/2014/main" id="{DC298B7C-0353-A142-896E-F5406C979776}"/>
                    </a:ext>
                  </a:extLst>
                </p14:cNvPr>
                <p14:cNvContentPartPr/>
                <p14:nvPr/>
              </p14:nvContentPartPr>
              <p14:xfrm>
                <a:off x="5143680" y="4340664"/>
                <a:ext cx="211320" cy="19800"/>
              </p14:xfrm>
            </p:contentPart>
          </mc:Choice>
          <mc:Fallback xmlns="">
            <p:pic>
              <p:nvPicPr>
                <p:cNvPr id="164" name="Freihand 163">
                  <a:extLst>
                    <a:ext uri="{FF2B5EF4-FFF2-40B4-BE49-F238E27FC236}">
                      <a16:creationId xmlns:a16="http://schemas.microsoft.com/office/drawing/2014/main" id="{DC298B7C-0353-A142-896E-F5406C979776}"/>
                    </a:ext>
                  </a:extLst>
                </p:cNvPr>
                <p:cNvPicPr/>
                <p:nvPr/>
              </p:nvPicPr>
              <p:blipFill>
                <a:blip r:embed="rId198"/>
                <a:stretch>
                  <a:fillRect/>
                </a:stretch>
              </p:blipFill>
              <p:spPr>
                <a:xfrm>
                  <a:off x="5080680" y="3962664"/>
                  <a:ext cx="336960" cy="775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 xmlns:aink="http://schemas.microsoft.com/office/drawing/2016/ink">
          <mc:Choice Requires="p14 aink">
            <p:contentPart p14:bwMode="auto" r:id="rId199">
              <p14:nvContentPartPr>
                <p14:cNvPr id="165" name="Freihand 164">
                  <a:extLst>
                    <a:ext uri="{FF2B5EF4-FFF2-40B4-BE49-F238E27FC236}">
                      <a16:creationId xmlns:a16="http://schemas.microsoft.com/office/drawing/2014/main" id="{1338C1F9-63E1-0F4C-99B7-77FDD7CBE069}"/>
                    </a:ext>
                  </a:extLst>
                </p14:cNvPr>
                <p14:cNvContentPartPr/>
                <p14:nvPr/>
              </p14:nvContentPartPr>
              <p14:xfrm>
                <a:off x="4698000" y="4357584"/>
                <a:ext cx="266040" cy="9360"/>
              </p14:xfrm>
            </p:contentPart>
          </mc:Choice>
          <mc:Fallback xmlns="">
            <p:pic>
              <p:nvPicPr>
                <p:cNvPr id="165" name="Freihand 164">
                  <a:extLst>
                    <a:ext uri="{FF2B5EF4-FFF2-40B4-BE49-F238E27FC236}">
                      <a16:creationId xmlns:a16="http://schemas.microsoft.com/office/drawing/2014/main" id="{1338C1F9-63E1-0F4C-99B7-77FDD7CBE069}"/>
                    </a:ext>
                  </a:extLst>
                </p:cNvPr>
                <p:cNvPicPr/>
                <p:nvPr/>
              </p:nvPicPr>
              <p:blipFill>
                <a:blip r:embed="rId200"/>
                <a:stretch>
                  <a:fillRect/>
                </a:stretch>
              </p:blipFill>
              <p:spPr>
                <a:xfrm>
                  <a:off x="4635000" y="3979944"/>
                  <a:ext cx="391680" cy="765000"/>
                </a:xfrm>
                <a:prstGeom prst="rect">
                  <a:avLst/>
                </a:prstGeom>
              </p:spPr>
            </p:pic>
          </mc:Fallback>
        </mc:AlternateContent>
      </p:grpSp>
      <p:sp>
        <p:nvSpPr>
          <p:cNvPr id="2" name="Titel 1">
            <a:extLst>
              <a:ext uri="{FF2B5EF4-FFF2-40B4-BE49-F238E27FC236}">
                <a16:creationId xmlns:a16="http://schemas.microsoft.com/office/drawing/2014/main" id="{F86D2A1C-A4DC-4045-BC3F-DB41AEABA9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Multi-Layer Modulation [4]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D2ED8E8-FF1A-2747-A85C-CB3455E76A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5181600" cy="583703"/>
          </a:xfrm>
        </p:spPr>
        <p:txBody>
          <a:bodyPr numCol="1">
            <a:normAutofit fontScale="85000" lnSpcReduction="10000"/>
          </a:bodyPr>
          <a:lstStyle/>
          <a:p>
            <a:r>
              <a:rPr lang="de-DE" b="0" dirty="0" err="1"/>
              <a:t>Sequential</a:t>
            </a:r>
            <a:r>
              <a:rPr lang="de-DE" b="0" dirty="0"/>
              <a:t> </a:t>
            </a:r>
            <a:r>
              <a:rPr lang="de-DE" b="0" dirty="0" err="1"/>
              <a:t>mapping</a:t>
            </a:r>
            <a:r>
              <a:rPr lang="de-DE" b="0" dirty="0"/>
              <a:t> </a:t>
            </a:r>
            <a:r>
              <a:rPr lang="de-DE" b="0" dirty="0" err="1"/>
              <a:t>of</a:t>
            </a:r>
            <a:r>
              <a:rPr lang="de-DE" b="0" dirty="0"/>
              <a:t> </a:t>
            </a:r>
            <a:r>
              <a:rPr lang="de-DE" b="0" dirty="0" err="1"/>
              <a:t>codewords</a:t>
            </a:r>
            <a:r>
              <a:rPr lang="de-DE" b="0" dirty="0"/>
              <a:t> </a:t>
            </a:r>
            <a:r>
              <a:rPr lang="de-DE" b="0" dirty="0" err="1"/>
              <a:t>to</a:t>
            </a:r>
            <a:r>
              <a:rPr lang="de-DE" b="0" dirty="0"/>
              <a:t> </a:t>
            </a:r>
            <a:r>
              <a:rPr lang="de-DE" b="0" dirty="0" err="1"/>
              <a:t>symbols</a:t>
            </a:r>
            <a:endParaRPr lang="de-DE" b="0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E6A0CF29-96CA-3144-9F43-99F740B8C70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1C4102A-30E8-E946-9D9D-98BB63EEEEF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Sebastian Max, Ericsson</a:t>
            </a:r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D4BB5481-C337-E448-A6F8-B7FAFB205DE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 2019</a:t>
            </a:r>
            <a:endParaRPr lang="en-GB" dirty="0"/>
          </a:p>
        </p:txBody>
      </p:sp>
      <p:grpSp>
        <p:nvGrpSpPr>
          <p:cNvPr id="105" name="Gruppieren 104">
            <a:extLst>
              <a:ext uri="{FF2B5EF4-FFF2-40B4-BE49-F238E27FC236}">
                <a16:creationId xmlns:a16="http://schemas.microsoft.com/office/drawing/2014/main" id="{5A34FEC4-1DC0-564A-902B-83E87028DCB8}"/>
              </a:ext>
            </a:extLst>
          </p:cNvPr>
          <p:cNvGrpSpPr/>
          <p:nvPr/>
        </p:nvGrpSpPr>
        <p:grpSpPr>
          <a:xfrm>
            <a:off x="953481" y="3315307"/>
            <a:ext cx="862737" cy="312714"/>
            <a:chOff x="2424951" y="2708920"/>
            <a:chExt cx="862737" cy="312714"/>
          </a:xfrm>
        </p:grpSpPr>
        <p:sp>
          <p:nvSpPr>
            <p:cNvPr id="7" name="Rechteck 6">
              <a:extLst>
                <a:ext uri="{FF2B5EF4-FFF2-40B4-BE49-F238E27FC236}">
                  <a16:creationId xmlns:a16="http://schemas.microsoft.com/office/drawing/2014/main" id="{319479FD-FE34-BE4F-90ED-BD81FBFC1213}"/>
                </a:ext>
              </a:extLst>
            </p:cNvPr>
            <p:cNvSpPr/>
            <p:nvPr/>
          </p:nvSpPr>
          <p:spPr bwMode="auto">
            <a:xfrm>
              <a:off x="2496959" y="2708920"/>
              <a:ext cx="718721" cy="30777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8" name="Textfeld 7">
              <a:extLst>
                <a:ext uri="{FF2B5EF4-FFF2-40B4-BE49-F238E27FC236}">
                  <a16:creationId xmlns:a16="http://schemas.microsoft.com/office/drawing/2014/main" id="{46F9D15F-4261-024E-A9F3-19FE92410B8C}"/>
                </a:ext>
              </a:extLst>
            </p:cNvPr>
            <p:cNvSpPr txBox="1"/>
            <p:nvPr/>
          </p:nvSpPr>
          <p:spPr>
            <a:xfrm>
              <a:off x="2424951" y="2713857"/>
              <a:ext cx="86273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Preamble</a:t>
              </a:r>
            </a:p>
          </p:txBody>
        </p:sp>
      </p:grpSp>
      <p:sp>
        <p:nvSpPr>
          <p:cNvPr id="9" name="Rechteck 8">
            <a:extLst>
              <a:ext uri="{FF2B5EF4-FFF2-40B4-BE49-F238E27FC236}">
                <a16:creationId xmlns:a16="http://schemas.microsoft.com/office/drawing/2014/main" id="{91747B33-C36D-984B-A2D6-11CDA3BC0272}"/>
              </a:ext>
            </a:extLst>
          </p:cNvPr>
          <p:cNvSpPr/>
          <p:nvPr/>
        </p:nvSpPr>
        <p:spPr bwMode="auto">
          <a:xfrm>
            <a:off x="1744215" y="2758989"/>
            <a:ext cx="3456380" cy="30777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961B66E2-B331-064E-9D1F-63F647AF50C0}"/>
              </a:ext>
            </a:extLst>
          </p:cNvPr>
          <p:cNvSpPr txBox="1"/>
          <p:nvPr/>
        </p:nvSpPr>
        <p:spPr>
          <a:xfrm>
            <a:off x="2758531" y="2763926"/>
            <a:ext cx="5245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Data</a:t>
            </a:r>
          </a:p>
        </p:txBody>
      </p:sp>
      <p:cxnSp>
        <p:nvCxnSpPr>
          <p:cNvPr id="15" name="Gerade Verbindung 14">
            <a:extLst>
              <a:ext uri="{FF2B5EF4-FFF2-40B4-BE49-F238E27FC236}">
                <a16:creationId xmlns:a16="http://schemas.microsoft.com/office/drawing/2014/main" id="{F572C4FE-99F4-1B4B-A799-8D68560D2AE1}"/>
              </a:ext>
            </a:extLst>
          </p:cNvPr>
          <p:cNvCxnSpPr/>
          <p:nvPr/>
        </p:nvCxnSpPr>
        <p:spPr bwMode="auto">
          <a:xfrm>
            <a:off x="3499058" y="2758989"/>
            <a:ext cx="0" cy="30777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Gerade Verbindung mit Pfeil 17">
            <a:extLst>
              <a:ext uri="{FF2B5EF4-FFF2-40B4-BE49-F238E27FC236}">
                <a16:creationId xmlns:a16="http://schemas.microsoft.com/office/drawing/2014/main" id="{3A87CCD3-3408-5D49-9807-B933ABFFF39A}"/>
              </a:ext>
            </a:extLst>
          </p:cNvPr>
          <p:cNvCxnSpPr/>
          <p:nvPr/>
        </p:nvCxnSpPr>
        <p:spPr bwMode="auto">
          <a:xfrm>
            <a:off x="1744214" y="3119029"/>
            <a:ext cx="0" cy="14401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9" name="Gerade Verbindung mit Pfeil 18">
            <a:extLst>
              <a:ext uri="{FF2B5EF4-FFF2-40B4-BE49-F238E27FC236}">
                <a16:creationId xmlns:a16="http://schemas.microsoft.com/office/drawing/2014/main" id="{8C687B61-1348-6749-A5AD-1AE491B2890B}"/>
              </a:ext>
            </a:extLst>
          </p:cNvPr>
          <p:cNvCxnSpPr/>
          <p:nvPr/>
        </p:nvCxnSpPr>
        <p:spPr bwMode="auto">
          <a:xfrm>
            <a:off x="1891361" y="3119029"/>
            <a:ext cx="0" cy="14401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0" name="Gerade Verbindung mit Pfeil 19">
            <a:extLst>
              <a:ext uri="{FF2B5EF4-FFF2-40B4-BE49-F238E27FC236}">
                <a16:creationId xmlns:a16="http://schemas.microsoft.com/office/drawing/2014/main" id="{2ACD2B7C-D17B-994B-80E6-C949EF2AC249}"/>
              </a:ext>
            </a:extLst>
          </p:cNvPr>
          <p:cNvCxnSpPr/>
          <p:nvPr/>
        </p:nvCxnSpPr>
        <p:spPr bwMode="auto">
          <a:xfrm>
            <a:off x="2038508" y="3119029"/>
            <a:ext cx="0" cy="14401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1" name="Gerade Verbindung mit Pfeil 20">
            <a:extLst>
              <a:ext uri="{FF2B5EF4-FFF2-40B4-BE49-F238E27FC236}">
                <a16:creationId xmlns:a16="http://schemas.microsoft.com/office/drawing/2014/main" id="{670E8D7B-A0DE-3540-B745-468EC82C499E}"/>
              </a:ext>
            </a:extLst>
          </p:cNvPr>
          <p:cNvCxnSpPr/>
          <p:nvPr/>
        </p:nvCxnSpPr>
        <p:spPr bwMode="auto">
          <a:xfrm>
            <a:off x="2185655" y="3119029"/>
            <a:ext cx="0" cy="14401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4" name="Gerade Verbindung mit Pfeil 23">
            <a:extLst>
              <a:ext uri="{FF2B5EF4-FFF2-40B4-BE49-F238E27FC236}">
                <a16:creationId xmlns:a16="http://schemas.microsoft.com/office/drawing/2014/main" id="{EC1B3049-AA2A-DC42-BE85-86B987870B44}"/>
              </a:ext>
            </a:extLst>
          </p:cNvPr>
          <p:cNvCxnSpPr/>
          <p:nvPr/>
        </p:nvCxnSpPr>
        <p:spPr bwMode="auto">
          <a:xfrm>
            <a:off x="2332802" y="3119029"/>
            <a:ext cx="0" cy="14401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5" name="Gerade Verbindung mit Pfeil 24">
            <a:extLst>
              <a:ext uri="{FF2B5EF4-FFF2-40B4-BE49-F238E27FC236}">
                <a16:creationId xmlns:a16="http://schemas.microsoft.com/office/drawing/2014/main" id="{0D1F8DC2-8182-6C40-A7C4-92EA52B6EB34}"/>
              </a:ext>
            </a:extLst>
          </p:cNvPr>
          <p:cNvCxnSpPr/>
          <p:nvPr/>
        </p:nvCxnSpPr>
        <p:spPr bwMode="auto">
          <a:xfrm>
            <a:off x="2479949" y="3119029"/>
            <a:ext cx="0" cy="14401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6" name="Gerade Verbindung mit Pfeil 25">
            <a:extLst>
              <a:ext uri="{FF2B5EF4-FFF2-40B4-BE49-F238E27FC236}">
                <a16:creationId xmlns:a16="http://schemas.microsoft.com/office/drawing/2014/main" id="{63EB66AD-7404-FA43-A389-6E86856845A5}"/>
              </a:ext>
            </a:extLst>
          </p:cNvPr>
          <p:cNvCxnSpPr/>
          <p:nvPr/>
        </p:nvCxnSpPr>
        <p:spPr bwMode="auto">
          <a:xfrm>
            <a:off x="2627096" y="3119029"/>
            <a:ext cx="0" cy="14401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7" name="Gerade Verbindung mit Pfeil 26">
            <a:extLst>
              <a:ext uri="{FF2B5EF4-FFF2-40B4-BE49-F238E27FC236}">
                <a16:creationId xmlns:a16="http://schemas.microsoft.com/office/drawing/2014/main" id="{F59729DF-ED53-9D49-8E35-2D56EFFF26CD}"/>
              </a:ext>
            </a:extLst>
          </p:cNvPr>
          <p:cNvCxnSpPr/>
          <p:nvPr/>
        </p:nvCxnSpPr>
        <p:spPr bwMode="auto">
          <a:xfrm>
            <a:off x="2774243" y="3119029"/>
            <a:ext cx="0" cy="14401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8" name="Gerade Verbindung mit Pfeil 27">
            <a:extLst>
              <a:ext uri="{FF2B5EF4-FFF2-40B4-BE49-F238E27FC236}">
                <a16:creationId xmlns:a16="http://schemas.microsoft.com/office/drawing/2014/main" id="{37190C85-FA0F-0E43-9E3F-023D2E49F874}"/>
              </a:ext>
            </a:extLst>
          </p:cNvPr>
          <p:cNvCxnSpPr/>
          <p:nvPr/>
        </p:nvCxnSpPr>
        <p:spPr bwMode="auto">
          <a:xfrm>
            <a:off x="2921390" y="3119029"/>
            <a:ext cx="0" cy="14401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9" name="Gerade Verbindung mit Pfeil 28">
            <a:extLst>
              <a:ext uri="{FF2B5EF4-FFF2-40B4-BE49-F238E27FC236}">
                <a16:creationId xmlns:a16="http://schemas.microsoft.com/office/drawing/2014/main" id="{C078980B-D403-BC4A-B6C9-EFEBE29230C0}"/>
              </a:ext>
            </a:extLst>
          </p:cNvPr>
          <p:cNvCxnSpPr/>
          <p:nvPr/>
        </p:nvCxnSpPr>
        <p:spPr bwMode="auto">
          <a:xfrm>
            <a:off x="3068537" y="3119029"/>
            <a:ext cx="0" cy="14401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0" name="Gerade Verbindung mit Pfeil 29">
            <a:extLst>
              <a:ext uri="{FF2B5EF4-FFF2-40B4-BE49-F238E27FC236}">
                <a16:creationId xmlns:a16="http://schemas.microsoft.com/office/drawing/2014/main" id="{7E1BD1CC-CEB4-E24D-B9D7-348A428537DF}"/>
              </a:ext>
            </a:extLst>
          </p:cNvPr>
          <p:cNvCxnSpPr/>
          <p:nvPr/>
        </p:nvCxnSpPr>
        <p:spPr bwMode="auto">
          <a:xfrm>
            <a:off x="3215684" y="3119029"/>
            <a:ext cx="0" cy="14401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1" name="Gerade Verbindung mit Pfeil 30">
            <a:extLst>
              <a:ext uri="{FF2B5EF4-FFF2-40B4-BE49-F238E27FC236}">
                <a16:creationId xmlns:a16="http://schemas.microsoft.com/office/drawing/2014/main" id="{C0A466B4-05D1-5F49-AE4E-5A2E7D746FCF}"/>
              </a:ext>
            </a:extLst>
          </p:cNvPr>
          <p:cNvCxnSpPr/>
          <p:nvPr/>
        </p:nvCxnSpPr>
        <p:spPr bwMode="auto">
          <a:xfrm>
            <a:off x="3362831" y="3119029"/>
            <a:ext cx="0" cy="14401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2" name="Gerade Verbindung mit Pfeil 31">
            <a:extLst>
              <a:ext uri="{FF2B5EF4-FFF2-40B4-BE49-F238E27FC236}">
                <a16:creationId xmlns:a16="http://schemas.microsoft.com/office/drawing/2014/main" id="{12DEA961-898C-B24A-B0E0-020012F1FD59}"/>
              </a:ext>
            </a:extLst>
          </p:cNvPr>
          <p:cNvCxnSpPr/>
          <p:nvPr/>
        </p:nvCxnSpPr>
        <p:spPr bwMode="auto">
          <a:xfrm>
            <a:off x="3509978" y="3119029"/>
            <a:ext cx="0" cy="14401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3" name="Gerade Verbindung mit Pfeil 32">
            <a:extLst>
              <a:ext uri="{FF2B5EF4-FFF2-40B4-BE49-F238E27FC236}">
                <a16:creationId xmlns:a16="http://schemas.microsoft.com/office/drawing/2014/main" id="{8BC2C219-359B-A844-919D-9827402FB342}"/>
              </a:ext>
            </a:extLst>
          </p:cNvPr>
          <p:cNvCxnSpPr/>
          <p:nvPr/>
        </p:nvCxnSpPr>
        <p:spPr bwMode="auto">
          <a:xfrm>
            <a:off x="3657125" y="3119029"/>
            <a:ext cx="0" cy="14401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4" name="Gerade Verbindung mit Pfeil 33">
            <a:extLst>
              <a:ext uri="{FF2B5EF4-FFF2-40B4-BE49-F238E27FC236}">
                <a16:creationId xmlns:a16="http://schemas.microsoft.com/office/drawing/2014/main" id="{AD2515CF-4296-2047-BBAA-17D918671B56}"/>
              </a:ext>
            </a:extLst>
          </p:cNvPr>
          <p:cNvCxnSpPr/>
          <p:nvPr/>
        </p:nvCxnSpPr>
        <p:spPr bwMode="auto">
          <a:xfrm>
            <a:off x="3804272" y="3119029"/>
            <a:ext cx="0" cy="14401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5" name="Gerade Verbindung mit Pfeil 34">
            <a:extLst>
              <a:ext uri="{FF2B5EF4-FFF2-40B4-BE49-F238E27FC236}">
                <a16:creationId xmlns:a16="http://schemas.microsoft.com/office/drawing/2014/main" id="{E2058AEC-3331-5D45-BBF2-DAE164AA0C18}"/>
              </a:ext>
            </a:extLst>
          </p:cNvPr>
          <p:cNvCxnSpPr/>
          <p:nvPr/>
        </p:nvCxnSpPr>
        <p:spPr bwMode="auto">
          <a:xfrm>
            <a:off x="3951419" y="3119029"/>
            <a:ext cx="0" cy="14401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6" name="Gerade Verbindung mit Pfeil 35">
            <a:extLst>
              <a:ext uri="{FF2B5EF4-FFF2-40B4-BE49-F238E27FC236}">
                <a16:creationId xmlns:a16="http://schemas.microsoft.com/office/drawing/2014/main" id="{45359A01-00F8-0E45-AAC5-8B49E868E418}"/>
              </a:ext>
            </a:extLst>
          </p:cNvPr>
          <p:cNvCxnSpPr/>
          <p:nvPr/>
        </p:nvCxnSpPr>
        <p:spPr bwMode="auto">
          <a:xfrm>
            <a:off x="4098566" y="3119029"/>
            <a:ext cx="0" cy="14401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7" name="Gerade Verbindung mit Pfeil 36">
            <a:extLst>
              <a:ext uri="{FF2B5EF4-FFF2-40B4-BE49-F238E27FC236}">
                <a16:creationId xmlns:a16="http://schemas.microsoft.com/office/drawing/2014/main" id="{06F6BC81-D89C-8F4D-B594-6C5A01716B1D}"/>
              </a:ext>
            </a:extLst>
          </p:cNvPr>
          <p:cNvCxnSpPr/>
          <p:nvPr/>
        </p:nvCxnSpPr>
        <p:spPr bwMode="auto">
          <a:xfrm>
            <a:off x="4245713" y="3119029"/>
            <a:ext cx="0" cy="14401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8" name="Gerade Verbindung mit Pfeil 37">
            <a:extLst>
              <a:ext uri="{FF2B5EF4-FFF2-40B4-BE49-F238E27FC236}">
                <a16:creationId xmlns:a16="http://schemas.microsoft.com/office/drawing/2014/main" id="{0E05CB0E-0B4A-2340-A0A3-A91A43885BAF}"/>
              </a:ext>
            </a:extLst>
          </p:cNvPr>
          <p:cNvCxnSpPr/>
          <p:nvPr/>
        </p:nvCxnSpPr>
        <p:spPr bwMode="auto">
          <a:xfrm>
            <a:off x="4392860" y="3119029"/>
            <a:ext cx="0" cy="14401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9" name="Gerade Verbindung mit Pfeil 38">
            <a:extLst>
              <a:ext uri="{FF2B5EF4-FFF2-40B4-BE49-F238E27FC236}">
                <a16:creationId xmlns:a16="http://schemas.microsoft.com/office/drawing/2014/main" id="{B256085A-B379-1E40-A1B6-1DD4AB042002}"/>
              </a:ext>
            </a:extLst>
          </p:cNvPr>
          <p:cNvCxnSpPr/>
          <p:nvPr/>
        </p:nvCxnSpPr>
        <p:spPr bwMode="auto">
          <a:xfrm>
            <a:off x="4540007" y="3119029"/>
            <a:ext cx="0" cy="14401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0" name="Gerade Verbindung mit Pfeil 39">
            <a:extLst>
              <a:ext uri="{FF2B5EF4-FFF2-40B4-BE49-F238E27FC236}">
                <a16:creationId xmlns:a16="http://schemas.microsoft.com/office/drawing/2014/main" id="{20C74028-825E-7D4C-9B90-C141824DB50B}"/>
              </a:ext>
            </a:extLst>
          </p:cNvPr>
          <p:cNvCxnSpPr/>
          <p:nvPr/>
        </p:nvCxnSpPr>
        <p:spPr bwMode="auto">
          <a:xfrm>
            <a:off x="4687154" y="3119029"/>
            <a:ext cx="0" cy="14401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1" name="Gerade Verbindung mit Pfeil 40">
            <a:extLst>
              <a:ext uri="{FF2B5EF4-FFF2-40B4-BE49-F238E27FC236}">
                <a16:creationId xmlns:a16="http://schemas.microsoft.com/office/drawing/2014/main" id="{DE58E5D9-2FE7-4149-BBB5-EA00AB82CD87}"/>
              </a:ext>
            </a:extLst>
          </p:cNvPr>
          <p:cNvCxnSpPr/>
          <p:nvPr/>
        </p:nvCxnSpPr>
        <p:spPr bwMode="auto">
          <a:xfrm>
            <a:off x="4834301" y="3119029"/>
            <a:ext cx="0" cy="14401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2" name="Gerade Verbindung mit Pfeil 41">
            <a:extLst>
              <a:ext uri="{FF2B5EF4-FFF2-40B4-BE49-F238E27FC236}">
                <a16:creationId xmlns:a16="http://schemas.microsoft.com/office/drawing/2014/main" id="{FEFD6FDD-1B2B-C14D-9EC4-2ADA21118D97}"/>
              </a:ext>
            </a:extLst>
          </p:cNvPr>
          <p:cNvCxnSpPr/>
          <p:nvPr/>
        </p:nvCxnSpPr>
        <p:spPr bwMode="auto">
          <a:xfrm>
            <a:off x="4981448" y="3119029"/>
            <a:ext cx="0" cy="14401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3" name="Gerade Verbindung mit Pfeil 42">
            <a:extLst>
              <a:ext uri="{FF2B5EF4-FFF2-40B4-BE49-F238E27FC236}">
                <a16:creationId xmlns:a16="http://schemas.microsoft.com/office/drawing/2014/main" id="{38AC3B86-1360-4045-ACDE-3F9357E06433}"/>
              </a:ext>
            </a:extLst>
          </p:cNvPr>
          <p:cNvCxnSpPr/>
          <p:nvPr/>
        </p:nvCxnSpPr>
        <p:spPr bwMode="auto">
          <a:xfrm>
            <a:off x="5128590" y="3119029"/>
            <a:ext cx="0" cy="14401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4" name="Rechteck 43">
            <a:extLst>
              <a:ext uri="{FF2B5EF4-FFF2-40B4-BE49-F238E27FC236}">
                <a16:creationId xmlns:a16="http://schemas.microsoft.com/office/drawing/2014/main" id="{E82A2092-1A33-F149-AC64-7BBDFFD1064B}"/>
              </a:ext>
            </a:extLst>
          </p:cNvPr>
          <p:cNvSpPr/>
          <p:nvPr/>
        </p:nvSpPr>
        <p:spPr bwMode="auto">
          <a:xfrm>
            <a:off x="1744218" y="3315307"/>
            <a:ext cx="3456380" cy="30777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5" name="Textfeld 44">
            <a:extLst>
              <a:ext uri="{FF2B5EF4-FFF2-40B4-BE49-F238E27FC236}">
                <a16:creationId xmlns:a16="http://schemas.microsoft.com/office/drawing/2014/main" id="{16B39505-575F-BA4E-8FBA-9BCB7C7ACD32}"/>
              </a:ext>
            </a:extLst>
          </p:cNvPr>
          <p:cNvSpPr txBox="1"/>
          <p:nvPr/>
        </p:nvSpPr>
        <p:spPr>
          <a:xfrm>
            <a:off x="2896342" y="3325180"/>
            <a:ext cx="137730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OFDM Symbols</a:t>
            </a:r>
          </a:p>
        </p:txBody>
      </p:sp>
      <p:sp>
        <p:nvSpPr>
          <p:cNvPr id="48" name="Rechteck 47">
            <a:extLst>
              <a:ext uri="{FF2B5EF4-FFF2-40B4-BE49-F238E27FC236}">
                <a16:creationId xmlns:a16="http://schemas.microsoft.com/office/drawing/2014/main" id="{B65D15E8-D859-AC4E-88A8-A268BDC351D6}"/>
              </a:ext>
            </a:extLst>
          </p:cNvPr>
          <p:cNvSpPr/>
          <p:nvPr/>
        </p:nvSpPr>
        <p:spPr bwMode="auto">
          <a:xfrm>
            <a:off x="7542420" y="2764906"/>
            <a:ext cx="3456380" cy="30777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9" name="Textfeld 48">
            <a:extLst>
              <a:ext uri="{FF2B5EF4-FFF2-40B4-BE49-F238E27FC236}">
                <a16:creationId xmlns:a16="http://schemas.microsoft.com/office/drawing/2014/main" id="{FF8C1130-65D6-3844-87BB-F9DBFF4E029A}"/>
              </a:ext>
            </a:extLst>
          </p:cNvPr>
          <p:cNvSpPr txBox="1"/>
          <p:nvPr/>
        </p:nvSpPr>
        <p:spPr>
          <a:xfrm>
            <a:off x="8556736" y="2769843"/>
            <a:ext cx="5245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Data</a:t>
            </a:r>
          </a:p>
        </p:txBody>
      </p:sp>
      <p:cxnSp>
        <p:nvCxnSpPr>
          <p:cNvPr id="52" name="Gerade Verbindung 51">
            <a:extLst>
              <a:ext uri="{FF2B5EF4-FFF2-40B4-BE49-F238E27FC236}">
                <a16:creationId xmlns:a16="http://schemas.microsoft.com/office/drawing/2014/main" id="{A67663EC-4F89-5C43-B58D-D52A27F918FF}"/>
              </a:ext>
            </a:extLst>
          </p:cNvPr>
          <p:cNvCxnSpPr>
            <a:cxnSpLocks/>
          </p:cNvCxnSpPr>
          <p:nvPr/>
        </p:nvCxnSpPr>
        <p:spPr bwMode="auto">
          <a:xfrm>
            <a:off x="7546968" y="2924904"/>
            <a:ext cx="345638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55" name="Gerade Verbindung mit Pfeil 54">
            <a:extLst>
              <a:ext uri="{FF2B5EF4-FFF2-40B4-BE49-F238E27FC236}">
                <a16:creationId xmlns:a16="http://schemas.microsoft.com/office/drawing/2014/main" id="{1FBD6B98-CFA0-D34E-A95A-6149E2CE32F7}"/>
              </a:ext>
            </a:extLst>
          </p:cNvPr>
          <p:cNvCxnSpPr/>
          <p:nvPr/>
        </p:nvCxnSpPr>
        <p:spPr bwMode="auto">
          <a:xfrm>
            <a:off x="7542419" y="3124946"/>
            <a:ext cx="0" cy="14401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6" name="Gerade Verbindung mit Pfeil 55">
            <a:extLst>
              <a:ext uri="{FF2B5EF4-FFF2-40B4-BE49-F238E27FC236}">
                <a16:creationId xmlns:a16="http://schemas.microsoft.com/office/drawing/2014/main" id="{09F5A9A0-BC03-434A-99FF-D92DD0E792D7}"/>
              </a:ext>
            </a:extLst>
          </p:cNvPr>
          <p:cNvCxnSpPr/>
          <p:nvPr/>
        </p:nvCxnSpPr>
        <p:spPr bwMode="auto">
          <a:xfrm>
            <a:off x="7689566" y="3124946"/>
            <a:ext cx="0" cy="14401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7" name="Gerade Verbindung mit Pfeil 56">
            <a:extLst>
              <a:ext uri="{FF2B5EF4-FFF2-40B4-BE49-F238E27FC236}">
                <a16:creationId xmlns:a16="http://schemas.microsoft.com/office/drawing/2014/main" id="{DFA4BAEC-DC6E-2E49-8906-E33358E72214}"/>
              </a:ext>
            </a:extLst>
          </p:cNvPr>
          <p:cNvCxnSpPr/>
          <p:nvPr/>
        </p:nvCxnSpPr>
        <p:spPr bwMode="auto">
          <a:xfrm>
            <a:off x="7836713" y="3124946"/>
            <a:ext cx="0" cy="14401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8" name="Gerade Verbindung mit Pfeil 57">
            <a:extLst>
              <a:ext uri="{FF2B5EF4-FFF2-40B4-BE49-F238E27FC236}">
                <a16:creationId xmlns:a16="http://schemas.microsoft.com/office/drawing/2014/main" id="{D1580F19-6AB6-9741-9FD3-FD6EA86223AB}"/>
              </a:ext>
            </a:extLst>
          </p:cNvPr>
          <p:cNvCxnSpPr/>
          <p:nvPr/>
        </p:nvCxnSpPr>
        <p:spPr bwMode="auto">
          <a:xfrm>
            <a:off x="7983860" y="3124946"/>
            <a:ext cx="0" cy="14401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1" name="Gerade Verbindung mit Pfeil 60">
            <a:extLst>
              <a:ext uri="{FF2B5EF4-FFF2-40B4-BE49-F238E27FC236}">
                <a16:creationId xmlns:a16="http://schemas.microsoft.com/office/drawing/2014/main" id="{AA070802-5859-1B43-A5A5-B2DEFCDD3737}"/>
              </a:ext>
            </a:extLst>
          </p:cNvPr>
          <p:cNvCxnSpPr/>
          <p:nvPr/>
        </p:nvCxnSpPr>
        <p:spPr bwMode="auto">
          <a:xfrm>
            <a:off x="8131007" y="3124946"/>
            <a:ext cx="0" cy="14401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2" name="Gerade Verbindung mit Pfeil 61">
            <a:extLst>
              <a:ext uri="{FF2B5EF4-FFF2-40B4-BE49-F238E27FC236}">
                <a16:creationId xmlns:a16="http://schemas.microsoft.com/office/drawing/2014/main" id="{CD880D67-7D88-F54D-84D8-69D968DFD523}"/>
              </a:ext>
            </a:extLst>
          </p:cNvPr>
          <p:cNvCxnSpPr/>
          <p:nvPr/>
        </p:nvCxnSpPr>
        <p:spPr bwMode="auto">
          <a:xfrm>
            <a:off x="8278154" y="3124946"/>
            <a:ext cx="0" cy="14401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3" name="Gerade Verbindung mit Pfeil 62">
            <a:extLst>
              <a:ext uri="{FF2B5EF4-FFF2-40B4-BE49-F238E27FC236}">
                <a16:creationId xmlns:a16="http://schemas.microsoft.com/office/drawing/2014/main" id="{65716323-F211-C446-BC7B-7D1B8FF4B3F5}"/>
              </a:ext>
            </a:extLst>
          </p:cNvPr>
          <p:cNvCxnSpPr/>
          <p:nvPr/>
        </p:nvCxnSpPr>
        <p:spPr bwMode="auto">
          <a:xfrm>
            <a:off x="8425301" y="3124946"/>
            <a:ext cx="0" cy="14401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4" name="Gerade Verbindung mit Pfeil 63">
            <a:extLst>
              <a:ext uri="{FF2B5EF4-FFF2-40B4-BE49-F238E27FC236}">
                <a16:creationId xmlns:a16="http://schemas.microsoft.com/office/drawing/2014/main" id="{FE8073CD-7E5D-0141-9DD9-3CAAD967FF02}"/>
              </a:ext>
            </a:extLst>
          </p:cNvPr>
          <p:cNvCxnSpPr/>
          <p:nvPr/>
        </p:nvCxnSpPr>
        <p:spPr bwMode="auto">
          <a:xfrm>
            <a:off x="8572448" y="3124946"/>
            <a:ext cx="0" cy="14401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5" name="Gerade Verbindung mit Pfeil 64">
            <a:extLst>
              <a:ext uri="{FF2B5EF4-FFF2-40B4-BE49-F238E27FC236}">
                <a16:creationId xmlns:a16="http://schemas.microsoft.com/office/drawing/2014/main" id="{E038DD6E-B071-3745-9BDF-2FFC8BB071B8}"/>
              </a:ext>
            </a:extLst>
          </p:cNvPr>
          <p:cNvCxnSpPr/>
          <p:nvPr/>
        </p:nvCxnSpPr>
        <p:spPr bwMode="auto">
          <a:xfrm>
            <a:off x="8719595" y="3124946"/>
            <a:ext cx="0" cy="14401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6" name="Gerade Verbindung mit Pfeil 65">
            <a:extLst>
              <a:ext uri="{FF2B5EF4-FFF2-40B4-BE49-F238E27FC236}">
                <a16:creationId xmlns:a16="http://schemas.microsoft.com/office/drawing/2014/main" id="{1C40466D-7364-EC41-A8C0-52340683093C}"/>
              </a:ext>
            </a:extLst>
          </p:cNvPr>
          <p:cNvCxnSpPr/>
          <p:nvPr/>
        </p:nvCxnSpPr>
        <p:spPr bwMode="auto">
          <a:xfrm>
            <a:off x="8866742" y="3124946"/>
            <a:ext cx="0" cy="14401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7" name="Gerade Verbindung mit Pfeil 66">
            <a:extLst>
              <a:ext uri="{FF2B5EF4-FFF2-40B4-BE49-F238E27FC236}">
                <a16:creationId xmlns:a16="http://schemas.microsoft.com/office/drawing/2014/main" id="{0DE28BE1-AE22-7342-8161-11FF9C58EAEA}"/>
              </a:ext>
            </a:extLst>
          </p:cNvPr>
          <p:cNvCxnSpPr/>
          <p:nvPr/>
        </p:nvCxnSpPr>
        <p:spPr bwMode="auto">
          <a:xfrm>
            <a:off x="9013889" y="3124946"/>
            <a:ext cx="0" cy="14401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8" name="Gerade Verbindung mit Pfeil 67">
            <a:extLst>
              <a:ext uri="{FF2B5EF4-FFF2-40B4-BE49-F238E27FC236}">
                <a16:creationId xmlns:a16="http://schemas.microsoft.com/office/drawing/2014/main" id="{21E76B53-E69D-484A-8E29-8D4C3951733A}"/>
              </a:ext>
            </a:extLst>
          </p:cNvPr>
          <p:cNvCxnSpPr/>
          <p:nvPr/>
        </p:nvCxnSpPr>
        <p:spPr bwMode="auto">
          <a:xfrm>
            <a:off x="9161036" y="3124946"/>
            <a:ext cx="0" cy="14401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9" name="Gerade Verbindung mit Pfeil 68">
            <a:extLst>
              <a:ext uri="{FF2B5EF4-FFF2-40B4-BE49-F238E27FC236}">
                <a16:creationId xmlns:a16="http://schemas.microsoft.com/office/drawing/2014/main" id="{A2FD482B-94D7-964E-837E-0B45F79CB7D2}"/>
              </a:ext>
            </a:extLst>
          </p:cNvPr>
          <p:cNvCxnSpPr/>
          <p:nvPr/>
        </p:nvCxnSpPr>
        <p:spPr bwMode="auto">
          <a:xfrm>
            <a:off x="9308183" y="3124946"/>
            <a:ext cx="0" cy="14401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0" name="Gerade Verbindung mit Pfeil 69">
            <a:extLst>
              <a:ext uri="{FF2B5EF4-FFF2-40B4-BE49-F238E27FC236}">
                <a16:creationId xmlns:a16="http://schemas.microsoft.com/office/drawing/2014/main" id="{8E62E4B5-2DB2-5E4D-B559-BEEF5DDBE02A}"/>
              </a:ext>
            </a:extLst>
          </p:cNvPr>
          <p:cNvCxnSpPr/>
          <p:nvPr/>
        </p:nvCxnSpPr>
        <p:spPr bwMode="auto">
          <a:xfrm>
            <a:off x="9455330" y="3124946"/>
            <a:ext cx="0" cy="14401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1" name="Gerade Verbindung mit Pfeil 70">
            <a:extLst>
              <a:ext uri="{FF2B5EF4-FFF2-40B4-BE49-F238E27FC236}">
                <a16:creationId xmlns:a16="http://schemas.microsoft.com/office/drawing/2014/main" id="{8ADDEBA3-892E-0341-9C80-E9A80213DFBA}"/>
              </a:ext>
            </a:extLst>
          </p:cNvPr>
          <p:cNvCxnSpPr/>
          <p:nvPr/>
        </p:nvCxnSpPr>
        <p:spPr bwMode="auto">
          <a:xfrm>
            <a:off x="9602477" y="3124946"/>
            <a:ext cx="0" cy="14401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2" name="Gerade Verbindung mit Pfeil 71">
            <a:extLst>
              <a:ext uri="{FF2B5EF4-FFF2-40B4-BE49-F238E27FC236}">
                <a16:creationId xmlns:a16="http://schemas.microsoft.com/office/drawing/2014/main" id="{B72A6913-F9CC-174E-BD62-5E4178350BF9}"/>
              </a:ext>
            </a:extLst>
          </p:cNvPr>
          <p:cNvCxnSpPr/>
          <p:nvPr/>
        </p:nvCxnSpPr>
        <p:spPr bwMode="auto">
          <a:xfrm>
            <a:off x="9749624" y="3124946"/>
            <a:ext cx="0" cy="14401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3" name="Gerade Verbindung mit Pfeil 72">
            <a:extLst>
              <a:ext uri="{FF2B5EF4-FFF2-40B4-BE49-F238E27FC236}">
                <a16:creationId xmlns:a16="http://schemas.microsoft.com/office/drawing/2014/main" id="{BD3CB68C-7F3C-C34A-9AA2-9AD0EC00D0F7}"/>
              </a:ext>
            </a:extLst>
          </p:cNvPr>
          <p:cNvCxnSpPr/>
          <p:nvPr/>
        </p:nvCxnSpPr>
        <p:spPr bwMode="auto">
          <a:xfrm>
            <a:off x="9896771" y="3124946"/>
            <a:ext cx="0" cy="14401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4" name="Gerade Verbindung mit Pfeil 73">
            <a:extLst>
              <a:ext uri="{FF2B5EF4-FFF2-40B4-BE49-F238E27FC236}">
                <a16:creationId xmlns:a16="http://schemas.microsoft.com/office/drawing/2014/main" id="{28FC322B-4BDF-6545-B461-B5958FB28742}"/>
              </a:ext>
            </a:extLst>
          </p:cNvPr>
          <p:cNvCxnSpPr/>
          <p:nvPr/>
        </p:nvCxnSpPr>
        <p:spPr bwMode="auto">
          <a:xfrm>
            <a:off x="10043918" y="3124946"/>
            <a:ext cx="0" cy="14401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5" name="Gerade Verbindung mit Pfeil 74">
            <a:extLst>
              <a:ext uri="{FF2B5EF4-FFF2-40B4-BE49-F238E27FC236}">
                <a16:creationId xmlns:a16="http://schemas.microsoft.com/office/drawing/2014/main" id="{69E76881-C795-FF49-BEA8-924801212656}"/>
              </a:ext>
            </a:extLst>
          </p:cNvPr>
          <p:cNvCxnSpPr/>
          <p:nvPr/>
        </p:nvCxnSpPr>
        <p:spPr bwMode="auto">
          <a:xfrm>
            <a:off x="10191065" y="3124946"/>
            <a:ext cx="0" cy="14401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6" name="Gerade Verbindung mit Pfeil 75">
            <a:extLst>
              <a:ext uri="{FF2B5EF4-FFF2-40B4-BE49-F238E27FC236}">
                <a16:creationId xmlns:a16="http://schemas.microsoft.com/office/drawing/2014/main" id="{A3D1D66D-98F8-1740-B531-7E52AE89565A}"/>
              </a:ext>
            </a:extLst>
          </p:cNvPr>
          <p:cNvCxnSpPr/>
          <p:nvPr/>
        </p:nvCxnSpPr>
        <p:spPr bwMode="auto">
          <a:xfrm>
            <a:off x="10338212" y="3124946"/>
            <a:ext cx="0" cy="14401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7" name="Gerade Verbindung mit Pfeil 76">
            <a:extLst>
              <a:ext uri="{FF2B5EF4-FFF2-40B4-BE49-F238E27FC236}">
                <a16:creationId xmlns:a16="http://schemas.microsoft.com/office/drawing/2014/main" id="{CDA9FACD-7F55-C142-94E6-3D04CB4DFBC1}"/>
              </a:ext>
            </a:extLst>
          </p:cNvPr>
          <p:cNvCxnSpPr/>
          <p:nvPr/>
        </p:nvCxnSpPr>
        <p:spPr bwMode="auto">
          <a:xfrm>
            <a:off x="10485359" y="3124946"/>
            <a:ext cx="0" cy="14401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8" name="Gerade Verbindung mit Pfeil 77">
            <a:extLst>
              <a:ext uri="{FF2B5EF4-FFF2-40B4-BE49-F238E27FC236}">
                <a16:creationId xmlns:a16="http://schemas.microsoft.com/office/drawing/2014/main" id="{675BA426-C782-6E44-8C99-EDF1C9B5E34C}"/>
              </a:ext>
            </a:extLst>
          </p:cNvPr>
          <p:cNvCxnSpPr/>
          <p:nvPr/>
        </p:nvCxnSpPr>
        <p:spPr bwMode="auto">
          <a:xfrm>
            <a:off x="10632506" y="3124946"/>
            <a:ext cx="0" cy="14401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9" name="Gerade Verbindung mit Pfeil 78">
            <a:extLst>
              <a:ext uri="{FF2B5EF4-FFF2-40B4-BE49-F238E27FC236}">
                <a16:creationId xmlns:a16="http://schemas.microsoft.com/office/drawing/2014/main" id="{94950E32-BE61-344E-998C-EE127113F0FF}"/>
              </a:ext>
            </a:extLst>
          </p:cNvPr>
          <p:cNvCxnSpPr/>
          <p:nvPr/>
        </p:nvCxnSpPr>
        <p:spPr bwMode="auto">
          <a:xfrm>
            <a:off x="10779653" y="3124946"/>
            <a:ext cx="0" cy="14401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80" name="Gerade Verbindung mit Pfeil 79">
            <a:extLst>
              <a:ext uri="{FF2B5EF4-FFF2-40B4-BE49-F238E27FC236}">
                <a16:creationId xmlns:a16="http://schemas.microsoft.com/office/drawing/2014/main" id="{FC70186A-4A5A-9B48-93A2-8BBCE6CBE193}"/>
              </a:ext>
            </a:extLst>
          </p:cNvPr>
          <p:cNvCxnSpPr/>
          <p:nvPr/>
        </p:nvCxnSpPr>
        <p:spPr bwMode="auto">
          <a:xfrm>
            <a:off x="10926795" y="3124946"/>
            <a:ext cx="0" cy="14401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1" name="Rechteck 80">
            <a:extLst>
              <a:ext uri="{FF2B5EF4-FFF2-40B4-BE49-F238E27FC236}">
                <a16:creationId xmlns:a16="http://schemas.microsoft.com/office/drawing/2014/main" id="{AD3A35C3-BA71-8843-A9BC-813079634F84}"/>
              </a:ext>
            </a:extLst>
          </p:cNvPr>
          <p:cNvSpPr/>
          <p:nvPr/>
        </p:nvSpPr>
        <p:spPr bwMode="auto">
          <a:xfrm>
            <a:off x="7542423" y="3321224"/>
            <a:ext cx="3456380" cy="30777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2" name="Textfeld 81">
            <a:extLst>
              <a:ext uri="{FF2B5EF4-FFF2-40B4-BE49-F238E27FC236}">
                <a16:creationId xmlns:a16="http://schemas.microsoft.com/office/drawing/2014/main" id="{850B4505-B5AE-F047-81AF-7983FD6B9B92}"/>
              </a:ext>
            </a:extLst>
          </p:cNvPr>
          <p:cNvSpPr txBox="1"/>
          <p:nvPr/>
        </p:nvSpPr>
        <p:spPr>
          <a:xfrm>
            <a:off x="8694547" y="3331097"/>
            <a:ext cx="137730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OFDM Symbols</a:t>
            </a:r>
          </a:p>
        </p:txBody>
      </p:sp>
      <p:grpSp>
        <p:nvGrpSpPr>
          <p:cNvPr id="106" name="Gruppieren 105">
            <a:extLst>
              <a:ext uri="{FF2B5EF4-FFF2-40B4-BE49-F238E27FC236}">
                <a16:creationId xmlns:a16="http://schemas.microsoft.com/office/drawing/2014/main" id="{668C665A-8B49-3746-B677-9DD465909318}"/>
              </a:ext>
            </a:extLst>
          </p:cNvPr>
          <p:cNvGrpSpPr/>
          <p:nvPr/>
        </p:nvGrpSpPr>
        <p:grpSpPr>
          <a:xfrm>
            <a:off x="6751690" y="3318756"/>
            <a:ext cx="862737" cy="312714"/>
            <a:chOff x="2424951" y="2708920"/>
            <a:chExt cx="862737" cy="312714"/>
          </a:xfrm>
        </p:grpSpPr>
        <p:sp>
          <p:nvSpPr>
            <p:cNvPr id="107" name="Rechteck 106">
              <a:extLst>
                <a:ext uri="{FF2B5EF4-FFF2-40B4-BE49-F238E27FC236}">
                  <a16:creationId xmlns:a16="http://schemas.microsoft.com/office/drawing/2014/main" id="{EAC01467-B76A-984E-BB1A-00BB47652DBE}"/>
                </a:ext>
              </a:extLst>
            </p:cNvPr>
            <p:cNvSpPr/>
            <p:nvPr/>
          </p:nvSpPr>
          <p:spPr bwMode="auto">
            <a:xfrm>
              <a:off x="2496959" y="2708920"/>
              <a:ext cx="718721" cy="30777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08" name="Textfeld 107">
              <a:extLst>
                <a:ext uri="{FF2B5EF4-FFF2-40B4-BE49-F238E27FC236}">
                  <a16:creationId xmlns:a16="http://schemas.microsoft.com/office/drawing/2014/main" id="{E22D576D-203C-F245-9FB3-5F789C1445EA}"/>
                </a:ext>
              </a:extLst>
            </p:cNvPr>
            <p:cNvSpPr txBox="1"/>
            <p:nvPr/>
          </p:nvSpPr>
          <p:spPr>
            <a:xfrm>
              <a:off x="2424951" y="2713857"/>
              <a:ext cx="86273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Preamble</a:t>
              </a:r>
            </a:p>
          </p:txBody>
        </p:sp>
      </p:grpSp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201">
            <p14:nvContentPartPr>
              <p14:cNvPr id="111" name="Freihand 110">
                <a:extLst>
                  <a:ext uri="{FF2B5EF4-FFF2-40B4-BE49-F238E27FC236}">
                    <a16:creationId xmlns:a16="http://schemas.microsoft.com/office/drawing/2014/main" id="{C01AF76E-13E6-E947-8862-BD7BFA2B9E0D}"/>
                  </a:ext>
                </a:extLst>
              </p14:cNvPr>
              <p14:cNvContentPartPr/>
              <p14:nvPr/>
            </p14:nvContentPartPr>
            <p14:xfrm>
              <a:off x="1915920" y="2860344"/>
              <a:ext cx="1441080" cy="106920"/>
            </p14:xfrm>
          </p:contentPart>
        </mc:Choice>
        <mc:Fallback xmlns="">
          <p:pic>
            <p:nvPicPr>
              <p:cNvPr id="111" name="Freihand 110">
                <a:extLst>
                  <a:ext uri="{FF2B5EF4-FFF2-40B4-BE49-F238E27FC236}">
                    <a16:creationId xmlns:a16="http://schemas.microsoft.com/office/drawing/2014/main" id="{C01AF76E-13E6-E947-8862-BD7BFA2B9E0D}"/>
                  </a:ext>
                </a:extLst>
              </p:cNvPr>
              <p:cNvPicPr/>
              <p:nvPr/>
            </p:nvPicPr>
            <p:blipFill>
              <a:blip r:embed="rId202"/>
              <a:stretch>
                <a:fillRect/>
              </a:stretch>
            </p:blipFill>
            <p:spPr>
              <a:xfrm>
                <a:off x="1852920" y="2482344"/>
                <a:ext cx="1566720" cy="862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203">
            <p14:nvContentPartPr>
              <p14:cNvPr id="112" name="Freihand 111">
                <a:extLst>
                  <a:ext uri="{FF2B5EF4-FFF2-40B4-BE49-F238E27FC236}">
                    <a16:creationId xmlns:a16="http://schemas.microsoft.com/office/drawing/2014/main" id="{1A738918-6C99-F343-B7CE-BE70875E41B8}"/>
                  </a:ext>
                </a:extLst>
              </p14:cNvPr>
              <p14:cNvContentPartPr/>
              <p14:nvPr/>
            </p14:nvContentPartPr>
            <p14:xfrm>
              <a:off x="7622280" y="2810664"/>
              <a:ext cx="3337560" cy="118440"/>
            </p14:xfrm>
          </p:contentPart>
        </mc:Choice>
        <mc:Fallback xmlns="">
          <p:pic>
            <p:nvPicPr>
              <p:cNvPr id="112" name="Freihand 111">
                <a:extLst>
                  <a:ext uri="{FF2B5EF4-FFF2-40B4-BE49-F238E27FC236}">
                    <a16:creationId xmlns:a16="http://schemas.microsoft.com/office/drawing/2014/main" id="{1A738918-6C99-F343-B7CE-BE70875E41B8}"/>
                  </a:ext>
                </a:extLst>
              </p:cNvPr>
              <p:cNvPicPr/>
              <p:nvPr/>
            </p:nvPicPr>
            <p:blipFill>
              <a:blip r:embed="rId204"/>
              <a:stretch>
                <a:fillRect/>
              </a:stretch>
            </p:blipFill>
            <p:spPr>
              <a:xfrm>
                <a:off x="7559640" y="2432664"/>
                <a:ext cx="3463200" cy="874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205">
            <p14:nvContentPartPr>
              <p14:cNvPr id="141" name="Freihand 140">
                <a:extLst>
                  <a:ext uri="{FF2B5EF4-FFF2-40B4-BE49-F238E27FC236}">
                    <a16:creationId xmlns:a16="http://schemas.microsoft.com/office/drawing/2014/main" id="{4D27EE2A-D776-4F4E-9F89-AA561F89B2FB}"/>
                  </a:ext>
                </a:extLst>
              </p14:cNvPr>
              <p14:cNvContentPartPr/>
              <p14:nvPr/>
            </p14:nvContentPartPr>
            <p14:xfrm>
              <a:off x="3602520" y="2815344"/>
              <a:ext cx="1483200" cy="170280"/>
            </p14:xfrm>
          </p:contentPart>
        </mc:Choice>
        <mc:Fallback xmlns="">
          <p:pic>
            <p:nvPicPr>
              <p:cNvPr id="141" name="Freihand 140">
                <a:extLst>
                  <a:ext uri="{FF2B5EF4-FFF2-40B4-BE49-F238E27FC236}">
                    <a16:creationId xmlns:a16="http://schemas.microsoft.com/office/drawing/2014/main" id="{4D27EE2A-D776-4F4E-9F89-AA561F89B2FB}"/>
                  </a:ext>
                </a:extLst>
              </p:cNvPr>
              <p:cNvPicPr/>
              <p:nvPr/>
            </p:nvPicPr>
            <p:blipFill>
              <a:blip r:embed="rId206"/>
              <a:stretch>
                <a:fillRect/>
              </a:stretch>
            </p:blipFill>
            <p:spPr>
              <a:xfrm>
                <a:off x="3539880" y="2437344"/>
                <a:ext cx="1608840" cy="925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207">
            <p14:nvContentPartPr>
              <p14:cNvPr id="142" name="Freihand 141">
                <a:extLst>
                  <a:ext uri="{FF2B5EF4-FFF2-40B4-BE49-F238E27FC236}">
                    <a16:creationId xmlns:a16="http://schemas.microsoft.com/office/drawing/2014/main" id="{1150F12A-FBED-644D-87D1-046C33F4C5FB}"/>
                  </a:ext>
                </a:extLst>
              </p14:cNvPr>
              <p14:cNvContentPartPr/>
              <p14:nvPr/>
            </p14:nvContentPartPr>
            <p14:xfrm>
              <a:off x="7625520" y="2985264"/>
              <a:ext cx="3320280" cy="60840"/>
            </p14:xfrm>
          </p:contentPart>
        </mc:Choice>
        <mc:Fallback xmlns="">
          <p:pic>
            <p:nvPicPr>
              <p:cNvPr id="142" name="Freihand 141">
                <a:extLst>
                  <a:ext uri="{FF2B5EF4-FFF2-40B4-BE49-F238E27FC236}">
                    <a16:creationId xmlns:a16="http://schemas.microsoft.com/office/drawing/2014/main" id="{1150F12A-FBED-644D-87D1-046C33F4C5FB}"/>
                  </a:ext>
                </a:extLst>
              </p:cNvPr>
              <p:cNvPicPr/>
              <p:nvPr/>
            </p:nvPicPr>
            <p:blipFill>
              <a:blip r:embed="rId208"/>
              <a:stretch>
                <a:fillRect/>
              </a:stretch>
            </p:blipFill>
            <p:spPr>
              <a:xfrm>
                <a:off x="7562520" y="2607264"/>
                <a:ext cx="3445920" cy="816480"/>
              </a:xfrm>
              <a:prstGeom prst="rect">
                <a:avLst/>
              </a:prstGeom>
            </p:spPr>
          </p:pic>
        </mc:Fallback>
      </mc:AlternateContent>
      <p:sp>
        <p:nvSpPr>
          <p:cNvPr id="246" name="Inhaltsplatzhalter 2">
            <a:extLst>
              <a:ext uri="{FF2B5EF4-FFF2-40B4-BE49-F238E27FC236}">
                <a16:creationId xmlns:a16="http://schemas.microsoft.com/office/drawing/2014/main" id="{7BAD39D4-BF82-8440-A53A-B8D93978DA9B}"/>
              </a:ext>
            </a:extLst>
          </p:cNvPr>
          <p:cNvSpPr txBox="1">
            <a:spLocks/>
          </p:cNvSpPr>
          <p:nvPr/>
        </p:nvSpPr>
        <p:spPr bwMode="auto">
          <a:xfrm>
            <a:off x="6331371" y="1975585"/>
            <a:ext cx="5181600" cy="58370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de-DE" sz="2000" b="0" kern="0" dirty="0"/>
              <a:t>Parallel </a:t>
            </a:r>
            <a:r>
              <a:rPr lang="de-DE" sz="2000" b="0" kern="0" dirty="0" err="1"/>
              <a:t>mapping</a:t>
            </a:r>
            <a:r>
              <a:rPr lang="de-DE" sz="2000" b="0" kern="0" dirty="0"/>
              <a:t> </a:t>
            </a:r>
            <a:r>
              <a:rPr lang="de-DE" sz="2000" b="0" kern="0" dirty="0" err="1"/>
              <a:t>of</a:t>
            </a:r>
            <a:r>
              <a:rPr lang="de-DE" sz="2000" b="0" kern="0" dirty="0"/>
              <a:t> </a:t>
            </a:r>
            <a:r>
              <a:rPr lang="de-DE" sz="2000" b="0" kern="0" dirty="0" err="1"/>
              <a:t>codewords</a:t>
            </a:r>
            <a:r>
              <a:rPr lang="de-DE" sz="2000" b="0" kern="0" dirty="0"/>
              <a:t> </a:t>
            </a:r>
            <a:r>
              <a:rPr lang="de-DE" sz="2000" b="0" kern="0" dirty="0" err="1"/>
              <a:t>to</a:t>
            </a:r>
            <a:r>
              <a:rPr lang="de-DE" sz="2000" b="0" kern="0" dirty="0"/>
              <a:t> </a:t>
            </a:r>
            <a:r>
              <a:rPr lang="de-DE" sz="2000" b="0" kern="0" dirty="0" err="1"/>
              <a:t>symbols</a:t>
            </a:r>
            <a:endParaRPr lang="de-DE" sz="2000" b="0" kern="0" dirty="0"/>
          </a:p>
        </p:txBody>
      </p:sp>
      <p:sp>
        <p:nvSpPr>
          <p:cNvPr id="247" name="Pfeil nach rechts 246">
            <a:extLst>
              <a:ext uri="{FF2B5EF4-FFF2-40B4-BE49-F238E27FC236}">
                <a16:creationId xmlns:a16="http://schemas.microsoft.com/office/drawing/2014/main" id="{573D6E77-06C4-7F45-94A4-333A69C36614}"/>
              </a:ext>
            </a:extLst>
          </p:cNvPr>
          <p:cNvSpPr/>
          <p:nvPr/>
        </p:nvSpPr>
        <p:spPr bwMode="auto">
          <a:xfrm>
            <a:off x="5756693" y="2942652"/>
            <a:ext cx="792088" cy="288032"/>
          </a:xfrm>
          <a:prstGeom prst="rightArrow">
            <a:avLst/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412305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86D2A1C-A4DC-4045-BC3F-DB41AEABA9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Multi-Layer Modulation: Error Statistics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E6A0CF29-96CA-3144-9F43-99F740B8C70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1C4102A-30E8-E946-9D9D-98BB63EEEEF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Sebastian Max, Ericsson</a:t>
            </a:r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D4BB5481-C337-E448-A6F8-B7FAFB205DE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 2019</a:t>
            </a:r>
            <a:endParaRPr lang="en-GB" dirty="0"/>
          </a:p>
        </p:txBody>
      </p:sp>
      <p:sp>
        <p:nvSpPr>
          <p:cNvPr id="259" name="Content Placeholder 1">
            <a:extLst>
              <a:ext uri="{FF2B5EF4-FFF2-40B4-BE49-F238E27FC236}">
                <a16:creationId xmlns:a16="http://schemas.microsoft.com/office/drawing/2014/main" id="{BB7E55EA-C889-F34A-90DC-7A3A025AAE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4878917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SNR &lt; 0dB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All transmissions fail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SNR &gt; 25dB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All transmissions succeed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0dB &lt; SNR &lt; 25dB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Robust layer(s) can be decoded successfully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Other layers end up in HARQ processes and are assigned a more robust layer in the retransmission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GB" dirty="0"/>
              <a:t>Implemented strategy: Top-to-bottom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GB" dirty="0"/>
              <a:t>Simple, but not necessary optimal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GB" dirty="0"/>
          </a:p>
          <a:p>
            <a:pPr lvl="1">
              <a:buFont typeface="Arial" panose="020B0604020202020204" pitchFamily="34" charset="0"/>
              <a:buChar char="•"/>
            </a:pPr>
            <a:endParaRPr lang="en-GB" dirty="0"/>
          </a:p>
          <a:p>
            <a:pPr lvl="1">
              <a:buFont typeface="Arial" panose="020B0604020202020204" pitchFamily="34" charset="0"/>
              <a:buChar char="•"/>
            </a:pPr>
            <a:endParaRPr lang="en-GB" dirty="0"/>
          </a:p>
        </p:txBody>
      </p:sp>
      <p:pic>
        <p:nvPicPr>
          <p:cNvPr id="22" name="Grafik 21">
            <a:extLst>
              <a:ext uri="{FF2B5EF4-FFF2-40B4-BE49-F238E27FC236}">
                <a16:creationId xmlns:a16="http://schemas.microsoft.com/office/drawing/2014/main" id="{AE17A525-9990-0047-A7C0-16F943884FD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7942" y="1751014"/>
            <a:ext cx="5894914" cy="44211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79279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BDAD302-88AE-D046-9D26-D229AAA12A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Results</a:t>
            </a:r>
            <a:r>
              <a:rPr lang="de-DE" dirty="0"/>
              <a:t>: </a:t>
            </a:r>
            <a:r>
              <a:rPr lang="de-DE" dirty="0" err="1"/>
              <a:t>Downlink</a:t>
            </a:r>
            <a:r>
              <a:rPr lang="de-DE" dirty="0"/>
              <a:t> Traffic </a:t>
            </a:r>
            <a:r>
              <a:rPr lang="de-DE" dirty="0" err="1"/>
              <a:t>Only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351FA94-BBDC-F449-BDD8-CEB9AAC19E1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Same traffic pattern for all apartments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Only downlink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Constant bit rate, 1000B packets, x per second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From AP to both associated STAs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Replacement of rate adaptation by Multi-Layer Modulation increases the system capacity compared to Minstrel &amp; compared to HARQ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Combined </a:t>
            </a:r>
            <a:r>
              <a:rPr lang="en-US" sz="2000" dirty="0" err="1"/>
              <a:t>MultiLayer</a:t>
            </a:r>
            <a:r>
              <a:rPr lang="en-US" sz="2000" dirty="0"/>
              <a:t> + HARQ further increases system capacity</a:t>
            </a:r>
          </a:p>
          <a:p>
            <a:pPr marL="0" indent="0"/>
            <a:endParaRPr lang="en-US" sz="2000" dirty="0"/>
          </a:p>
        </p:txBody>
      </p:sp>
      <p:pic>
        <p:nvPicPr>
          <p:cNvPr id="11" name="Inhaltsplatzhalter 10">
            <a:extLst>
              <a:ext uri="{FF2B5EF4-FFF2-40B4-BE49-F238E27FC236}">
                <a16:creationId xmlns:a16="http://schemas.microsoft.com/office/drawing/2014/main" id="{2C4470EB-3E54-6445-AD94-1FD5A9CF31D9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196013" y="2132806"/>
            <a:ext cx="5080000" cy="3810000"/>
          </a:xfrm>
        </p:spPr>
      </p:pic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37745B9C-B690-4843-B292-843B63BECDE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 2019</a:t>
            </a:r>
            <a:endParaRPr lang="en-GB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77EC35C-90CE-604E-B727-1D3CE28028C7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Sebastian Max, Ericsson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948B6A25-7AB5-0641-91ED-FB34257370B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2236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BDAD302-88AE-D046-9D26-D229AAA12A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Results</a:t>
            </a:r>
            <a:r>
              <a:rPr lang="de-DE" dirty="0"/>
              <a:t>: </a:t>
            </a:r>
            <a:r>
              <a:rPr lang="de-DE" dirty="0" err="1"/>
              <a:t>Uplink</a:t>
            </a:r>
            <a:r>
              <a:rPr lang="de-DE" dirty="0"/>
              <a:t> &amp; </a:t>
            </a:r>
            <a:r>
              <a:rPr lang="de-DE" dirty="0" err="1"/>
              <a:t>Downlink</a:t>
            </a:r>
            <a:r>
              <a:rPr lang="de-DE" dirty="0"/>
              <a:t> Traffic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351FA94-BBDC-F449-BDD8-CEB9AAC19E1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Same traffic pattern for all apartments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50% uplink, 50% downlink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1000B packets, x per second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From AP to both associated STAs and from both STAs to AP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Here, HARQ with rate adaption results in similar throughput as </a:t>
            </a:r>
            <a:r>
              <a:rPr lang="en-US" sz="2000"/>
              <a:t>HARQ+Multi-Layer</a:t>
            </a:r>
            <a:endParaRPr lang="en-US" sz="2000" dirty="0"/>
          </a:p>
          <a:p>
            <a:pPr marL="0" indent="0"/>
            <a:endParaRPr lang="en-US" sz="2000" dirty="0"/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37745B9C-B690-4843-B292-843B63BECDE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 2019</a:t>
            </a:r>
            <a:endParaRPr lang="en-GB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77EC35C-90CE-604E-B727-1D3CE28028C7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Sebastian Max, Ericsson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948B6A25-7AB5-0641-91ED-FB34257370B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/>
          </a:p>
        </p:txBody>
      </p:sp>
      <p:sp>
        <p:nvSpPr>
          <p:cNvPr id="9" name="Inhaltsplatzhalter 2">
            <a:extLst>
              <a:ext uri="{FF2B5EF4-FFF2-40B4-BE49-F238E27FC236}">
                <a16:creationId xmlns:a16="http://schemas.microsoft.com/office/drawing/2014/main" id="{903658D7-C66A-6B4E-9577-DE524F39420F}"/>
              </a:ext>
            </a:extLst>
          </p:cNvPr>
          <p:cNvSpPr txBox="1">
            <a:spLocks/>
          </p:cNvSpPr>
          <p:nvPr/>
        </p:nvSpPr>
        <p:spPr bwMode="auto">
          <a:xfrm>
            <a:off x="991500" y="5379835"/>
            <a:ext cx="10361084" cy="79236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endParaRPr lang="en-US" sz="1600" kern="0" dirty="0"/>
          </a:p>
        </p:txBody>
      </p:sp>
      <p:pic>
        <p:nvPicPr>
          <p:cNvPr id="10" name="Inhaltsplatzhalter 9">
            <a:extLst>
              <a:ext uri="{FF2B5EF4-FFF2-40B4-BE49-F238E27FC236}">
                <a16:creationId xmlns:a16="http://schemas.microsoft.com/office/drawing/2014/main" id="{281B8278-446E-D043-B87A-A741EDE81671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196013" y="2132806"/>
            <a:ext cx="5080000" cy="3810000"/>
          </a:xfrm>
        </p:spPr>
      </p:pic>
    </p:spTree>
    <p:extLst>
      <p:ext uri="{BB962C8B-B14F-4D97-AF65-F5344CB8AC3E}">
        <p14:creationId xmlns:p14="http://schemas.microsoft.com/office/powerpoint/2010/main" val="27197055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FA9F002-1C31-2C43-BEA7-86A2EC1D41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B158A1A-56C6-AE42-A953-A2D7CCA57A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evaluated HARQ and Multi-Layer Modulation with the help of system level simulations for </a:t>
            </a:r>
            <a:r>
              <a:rPr lang="en-US" dirty="0" err="1"/>
              <a:t>TGax</a:t>
            </a:r>
            <a:r>
              <a:rPr lang="en-US" dirty="0"/>
              <a:t> reference scenario "Residential"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Pre-transmission rate adaptation has to estimate the instantaneous SNR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Not optimal in scenarios of varying interference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HARQ helps in these scenarios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Assures that at least some information can be used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Still the problem of inaccurate pre-transmission link adaptation remains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Multi-Layer Modulation solves the problem of the rate adaptation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Opportunistic usage of the channel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Instantaneous SNR information not required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7ABFF647-9C46-234E-8B58-D083881959E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6D8825F-6396-9440-BD2D-CB8BE9FFD76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Sebastian Max, Ericsson</a:t>
            </a:r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0B3881B1-C6FE-E647-BB49-0DA668587FC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48689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21AB0B4-3016-5242-9137-758982C3FD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24C9422-BA67-1341-84F4-634CD72CF9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/>
              <a:t>[1] </a:t>
            </a:r>
            <a:r>
              <a:rPr lang="de-DE" b="0" dirty="0"/>
              <a:t>F. </a:t>
            </a:r>
            <a:r>
              <a:rPr lang="de-DE" b="0" dirty="0" err="1"/>
              <a:t>Fietkau</a:t>
            </a:r>
            <a:r>
              <a:rPr lang="de-DE" b="0" dirty="0"/>
              <a:t>, D. </a:t>
            </a:r>
            <a:r>
              <a:rPr lang="de-DE" b="0" dirty="0" err="1"/>
              <a:t>Smithies</a:t>
            </a:r>
            <a:r>
              <a:rPr lang="de-DE" b="0" dirty="0"/>
              <a:t>, "Linux Wireless Minstrel High </a:t>
            </a:r>
            <a:r>
              <a:rPr lang="de-DE" b="0" dirty="0" err="1"/>
              <a:t>Throughput</a:t>
            </a:r>
            <a:r>
              <a:rPr lang="de-DE" b="0" dirty="0"/>
              <a:t>", [online] </a:t>
            </a:r>
            <a:r>
              <a:rPr lang="de-DE" b="0" dirty="0" err="1"/>
              <a:t>Available</a:t>
            </a:r>
            <a:r>
              <a:rPr lang="de-DE" b="0" dirty="0"/>
              <a:t>: https://</a:t>
            </a:r>
            <a:r>
              <a:rPr lang="de-DE" b="0" dirty="0" err="1"/>
              <a:t>wireless.wiki.kernel.org</a:t>
            </a:r>
            <a:r>
              <a:rPr lang="de-DE" b="0" dirty="0"/>
              <a:t>/en/</a:t>
            </a:r>
            <a:r>
              <a:rPr lang="de-DE" b="0" dirty="0" err="1"/>
              <a:t>developers</a:t>
            </a:r>
            <a:r>
              <a:rPr lang="de-DE" b="0" dirty="0"/>
              <a:t>/</a:t>
            </a:r>
            <a:r>
              <a:rPr lang="de-DE" b="0" dirty="0" err="1"/>
              <a:t>documentation</a:t>
            </a:r>
            <a:r>
              <a:rPr lang="de-DE" b="0" dirty="0"/>
              <a:t>/mac80211/</a:t>
            </a:r>
            <a:r>
              <a:rPr lang="de-DE" b="0" dirty="0" err="1"/>
              <a:t>ratecontrol</a:t>
            </a:r>
            <a:r>
              <a:rPr lang="de-DE" b="0" dirty="0"/>
              <a:t>/</a:t>
            </a:r>
            <a:r>
              <a:rPr lang="de-DE" b="0" dirty="0" err="1"/>
              <a:t>minstrel</a:t>
            </a:r>
            <a:endParaRPr lang="de-DE" b="0" dirty="0"/>
          </a:p>
          <a:p>
            <a:r>
              <a:rPr lang="de-DE" b="0" dirty="0"/>
              <a:t>[2] S. Max et al., "</a:t>
            </a:r>
            <a:r>
              <a:rPr lang="de-DE" b="0" dirty="0" err="1"/>
              <a:t>Combined</a:t>
            </a:r>
            <a:r>
              <a:rPr lang="de-DE" b="0" dirty="0"/>
              <a:t> HARQ </a:t>
            </a:r>
            <a:r>
              <a:rPr lang="de-DE" b="0" dirty="0" err="1"/>
              <a:t>and</a:t>
            </a:r>
            <a:r>
              <a:rPr lang="de-DE" b="0" dirty="0"/>
              <a:t> Rate Adaptation", </a:t>
            </a:r>
            <a:r>
              <a:rPr lang="de-DE" b="0" dirty="0" err="1"/>
              <a:t>dcn</a:t>
            </a:r>
            <a:r>
              <a:rPr lang="de-DE" b="0" dirty="0"/>
              <a:t> 11-19-1196-01</a:t>
            </a:r>
          </a:p>
          <a:p>
            <a:r>
              <a:rPr lang="de-DE" b="0" dirty="0"/>
              <a:t>[3] S. Merlin et al., "Simulation Scenarios", </a:t>
            </a:r>
            <a:r>
              <a:rPr lang="de-DE" b="0" dirty="0" err="1"/>
              <a:t>dcn</a:t>
            </a:r>
            <a:r>
              <a:rPr lang="de-DE" b="0" dirty="0"/>
              <a:t> 11-14-0980-16</a:t>
            </a:r>
          </a:p>
          <a:p>
            <a:r>
              <a:rPr lang="de-DE" b="0" dirty="0"/>
              <a:t>[4] L. </a:t>
            </a:r>
            <a:r>
              <a:rPr lang="de-DE" b="0" dirty="0" err="1"/>
              <a:t>Wilhelmsson</a:t>
            </a:r>
            <a:r>
              <a:rPr lang="de-DE" b="0" dirty="0"/>
              <a:t> et al., "</a:t>
            </a:r>
            <a:r>
              <a:rPr lang="de-DE" b="0" dirty="0" err="1"/>
              <a:t>Some</a:t>
            </a:r>
            <a:r>
              <a:rPr lang="de-DE" b="0" dirty="0"/>
              <a:t> </a:t>
            </a:r>
            <a:r>
              <a:rPr lang="de-DE" b="0" dirty="0" err="1"/>
              <a:t>results</a:t>
            </a:r>
            <a:r>
              <a:rPr lang="de-DE" b="0" dirty="0"/>
              <a:t> on HARQ </a:t>
            </a:r>
            <a:r>
              <a:rPr lang="de-DE" b="0" dirty="0" err="1"/>
              <a:t>performance</a:t>
            </a:r>
            <a:r>
              <a:rPr lang="de-DE" b="0" dirty="0"/>
              <a:t> in </a:t>
            </a:r>
            <a:r>
              <a:rPr lang="de-DE" b="0" dirty="0" err="1"/>
              <a:t>dense</a:t>
            </a:r>
            <a:r>
              <a:rPr lang="de-DE" b="0" dirty="0"/>
              <a:t> </a:t>
            </a:r>
            <a:r>
              <a:rPr lang="de-DE" b="0" dirty="0" err="1"/>
              <a:t>deployments</a:t>
            </a:r>
            <a:r>
              <a:rPr lang="de-DE" b="0" dirty="0"/>
              <a:t>", </a:t>
            </a:r>
            <a:r>
              <a:rPr lang="de-DE" b="0" dirty="0" err="1"/>
              <a:t>dcn</a:t>
            </a:r>
            <a:r>
              <a:rPr lang="de-DE" b="0" dirty="0"/>
              <a:t> 11-19-1133-00</a:t>
            </a:r>
            <a:endParaRPr lang="en-US" b="0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15D04785-3AAF-4447-9C43-1A3765E2959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9B803D7-3AEB-D646-B928-D22AB1B8FA4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Sebastian Max, Ericsson</a:t>
            </a:r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CCD48DD9-8C09-E04C-9610-95D5E4436D8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03135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HARQ is one of the features considered for EHT in order to enhance the performance.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This contribution provides system level simulation results of HARQ in the reference scenario “Residential” of </a:t>
            </a:r>
            <a:r>
              <a:rPr lang="en-GB" dirty="0" err="1"/>
              <a:t>TGax</a:t>
            </a:r>
            <a:r>
              <a:rPr lang="en-GB" dirty="0"/>
              <a:t>. We show that HARQ increases the throughput in this dense scenario with highly unpredictable interference.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Additionally, HARQ is extended by the multi-layer approach presented in [3]. In this configuration the throughput is further increased without the need of rate adaptation.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Sebastian Max, Ericsson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Nov 2019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849148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AD66A70-88E3-6042-9C27-88C2E8EDC4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Rate Adaptation vs. HARQ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827FBCD-6C3C-A04C-8753-723AB5C6E9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0"/>
            <a:ext cx="10475383" cy="2068571"/>
          </a:xfrm>
        </p:spPr>
        <p:txBody>
          <a:bodyPr numCol="1">
            <a:normAutofit fontScale="77500" lnSpcReduction="20000"/>
          </a:bodyPr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Rate adaptation tries to optimize the transmission parameters </a:t>
            </a:r>
            <a:r>
              <a:rPr lang="en-GB" i="1" dirty="0"/>
              <a:t>before</a:t>
            </a:r>
            <a:r>
              <a:rPr lang="en-GB" dirty="0"/>
              <a:t> the initial transmission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Optimization problem: Select the transmission parameters such that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The transmission time is minimized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And the error probability is below a threshold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Using (incomplete) knowledge of the channel and interference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HARQ handles transmission errors </a:t>
            </a:r>
            <a:r>
              <a:rPr lang="en-GB" i="1" dirty="0"/>
              <a:t>after</a:t>
            </a:r>
            <a:r>
              <a:rPr lang="en-GB" dirty="0"/>
              <a:t> the initial transmission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Every (re)transmission keeps on adding information until all bits are received correctly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D600D2E2-C1EA-9742-A6B7-ADC8C8D1889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F002475-CC18-1249-B7A2-70025FC4DE5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Sebastian Max, Ericsson</a:t>
            </a:r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AF819FD1-B135-B24D-B599-A249B71D4DD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 2019</a:t>
            </a:r>
            <a:endParaRPr lang="en-GB"/>
          </a:p>
        </p:txBody>
      </p:sp>
      <p:cxnSp>
        <p:nvCxnSpPr>
          <p:cNvPr id="10" name="Gerade Verbindung mit Pfeil 9">
            <a:extLst>
              <a:ext uri="{FF2B5EF4-FFF2-40B4-BE49-F238E27FC236}">
                <a16:creationId xmlns:a16="http://schemas.microsoft.com/office/drawing/2014/main" id="{27BDE4BD-F977-1540-B16C-A1A8B12BEEF5}"/>
              </a:ext>
            </a:extLst>
          </p:cNvPr>
          <p:cNvCxnSpPr/>
          <p:nvPr/>
        </p:nvCxnSpPr>
        <p:spPr bwMode="auto">
          <a:xfrm>
            <a:off x="1343472" y="5437093"/>
            <a:ext cx="936104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1" name="Textfeld 10">
            <a:extLst>
              <a:ext uri="{FF2B5EF4-FFF2-40B4-BE49-F238E27FC236}">
                <a16:creationId xmlns:a16="http://schemas.microsoft.com/office/drawing/2014/main" id="{D5090D97-244F-2F46-90B0-9320F6C802B3}"/>
              </a:ext>
            </a:extLst>
          </p:cNvPr>
          <p:cNvSpPr txBox="1"/>
          <p:nvPr/>
        </p:nvSpPr>
        <p:spPr>
          <a:xfrm>
            <a:off x="10635448" y="5407477"/>
            <a:ext cx="648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>
                <a:solidFill>
                  <a:schemeClr val="tx1"/>
                </a:solidFill>
              </a:rPr>
              <a:t>t</a:t>
            </a:r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28CEE4ED-9625-FD46-BC80-3EEE43C278CE}"/>
              </a:ext>
            </a:extLst>
          </p:cNvPr>
          <p:cNvSpPr/>
          <p:nvPr/>
        </p:nvSpPr>
        <p:spPr bwMode="auto">
          <a:xfrm>
            <a:off x="3428981" y="5005045"/>
            <a:ext cx="1298867" cy="432048"/>
          </a:xfrm>
          <a:prstGeom prst="rect">
            <a:avLst/>
          </a:prstGeom>
          <a:solidFill>
            <a:schemeClr val="accent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de-D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115DF448-5F61-2941-894A-99F9F022395B}"/>
              </a:ext>
            </a:extLst>
          </p:cNvPr>
          <p:cNvSpPr/>
          <p:nvPr/>
        </p:nvSpPr>
        <p:spPr bwMode="auto">
          <a:xfrm>
            <a:off x="4853225" y="5437094"/>
            <a:ext cx="234663" cy="432048"/>
          </a:xfrm>
          <a:prstGeom prst="rect">
            <a:avLst/>
          </a:prstGeom>
          <a:solidFill>
            <a:schemeClr val="accent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de-D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F1060C75-CAEA-3A4D-BB28-C9933A8AA2F8}"/>
              </a:ext>
            </a:extLst>
          </p:cNvPr>
          <p:cNvSpPr txBox="1"/>
          <p:nvPr/>
        </p:nvSpPr>
        <p:spPr>
          <a:xfrm>
            <a:off x="3660842" y="4018219"/>
            <a:ext cx="14270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>
                <a:solidFill>
                  <a:schemeClr val="tx1"/>
                </a:solidFill>
              </a:rPr>
              <a:t>initial </a:t>
            </a:r>
            <a:r>
              <a:rPr lang="de-DE" sz="1600" err="1">
                <a:solidFill>
                  <a:schemeClr val="tx1"/>
                </a:solidFill>
              </a:rPr>
              <a:t>transmission</a:t>
            </a:r>
            <a:endParaRPr lang="de-DE" sz="1600">
              <a:solidFill>
                <a:schemeClr val="tx1"/>
              </a:solidFill>
            </a:endParaRPr>
          </a:p>
        </p:txBody>
      </p:sp>
      <p:graphicFrame>
        <p:nvGraphicFramePr>
          <p:cNvPr id="15" name="Diagramm 14">
            <a:extLst>
              <a:ext uri="{FF2B5EF4-FFF2-40B4-BE49-F238E27FC236}">
                <a16:creationId xmlns:a16="http://schemas.microsoft.com/office/drawing/2014/main" id="{DD149948-D186-D741-A65F-4A08E4C89C1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44045828"/>
              </p:ext>
            </p:extLst>
          </p:nvPr>
        </p:nvGraphicFramePr>
        <p:xfrm>
          <a:off x="1647883" y="4356977"/>
          <a:ext cx="1080981" cy="9831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6" name="Textfeld 15">
            <a:extLst>
              <a:ext uri="{FF2B5EF4-FFF2-40B4-BE49-F238E27FC236}">
                <a16:creationId xmlns:a16="http://schemas.microsoft.com/office/drawing/2014/main" id="{7F4C1EE2-2320-7C4E-973D-72BCBCAB7C57}"/>
              </a:ext>
            </a:extLst>
          </p:cNvPr>
          <p:cNvSpPr txBox="1"/>
          <p:nvPr/>
        </p:nvSpPr>
        <p:spPr>
          <a:xfrm>
            <a:off x="1415480" y="4051513"/>
            <a:ext cx="147751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>
                <a:solidFill>
                  <a:schemeClr val="tx1"/>
                </a:solidFill>
              </a:rPr>
              <a:t>rate </a:t>
            </a:r>
            <a:r>
              <a:rPr lang="de-DE" sz="1600" dirty="0" err="1">
                <a:solidFill>
                  <a:schemeClr val="tx1"/>
                </a:solidFill>
              </a:rPr>
              <a:t>adaptation</a:t>
            </a:r>
            <a:endParaRPr lang="de-DE" sz="1600" dirty="0">
              <a:solidFill>
                <a:schemeClr val="tx1"/>
              </a:solidFill>
            </a:endParaRPr>
          </a:p>
        </p:txBody>
      </p:sp>
      <p:cxnSp>
        <p:nvCxnSpPr>
          <p:cNvPr id="22" name="Gerade Verbindung 21">
            <a:extLst>
              <a:ext uri="{FF2B5EF4-FFF2-40B4-BE49-F238E27FC236}">
                <a16:creationId xmlns:a16="http://schemas.microsoft.com/office/drawing/2014/main" id="{FE8AABA4-0AC8-FC44-ACDD-717D366979E6}"/>
              </a:ext>
            </a:extLst>
          </p:cNvPr>
          <p:cNvCxnSpPr>
            <a:cxnSpLocks/>
          </p:cNvCxnSpPr>
          <p:nvPr/>
        </p:nvCxnSpPr>
        <p:spPr bwMode="auto">
          <a:xfrm>
            <a:off x="2639616" y="4645005"/>
            <a:ext cx="919072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Gerade Verbindung mit Pfeil 23">
            <a:extLst>
              <a:ext uri="{FF2B5EF4-FFF2-40B4-BE49-F238E27FC236}">
                <a16:creationId xmlns:a16="http://schemas.microsoft.com/office/drawing/2014/main" id="{26D53E89-D26F-974D-9AAA-FFDDC3C9D637}"/>
              </a:ext>
            </a:extLst>
          </p:cNvPr>
          <p:cNvCxnSpPr/>
          <p:nvPr/>
        </p:nvCxnSpPr>
        <p:spPr bwMode="auto">
          <a:xfrm>
            <a:off x="3558688" y="4645005"/>
            <a:ext cx="0" cy="28803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5" name="Textfeld 24">
            <a:extLst>
              <a:ext uri="{FF2B5EF4-FFF2-40B4-BE49-F238E27FC236}">
                <a16:creationId xmlns:a16="http://schemas.microsoft.com/office/drawing/2014/main" id="{AAF09CFF-8971-794E-9737-3B000EF1D05E}"/>
              </a:ext>
            </a:extLst>
          </p:cNvPr>
          <p:cNvSpPr txBox="1"/>
          <p:nvPr/>
        </p:nvSpPr>
        <p:spPr>
          <a:xfrm>
            <a:off x="2774921" y="4390067"/>
            <a:ext cx="147751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>
                <a:solidFill>
                  <a:schemeClr val="tx1"/>
                </a:solidFill>
              </a:rPr>
              <a:t>MCS</a:t>
            </a:r>
          </a:p>
        </p:txBody>
      </p:sp>
      <p:sp>
        <p:nvSpPr>
          <p:cNvPr id="27" name="Rechteck 26">
            <a:extLst>
              <a:ext uri="{FF2B5EF4-FFF2-40B4-BE49-F238E27FC236}">
                <a16:creationId xmlns:a16="http://schemas.microsoft.com/office/drawing/2014/main" id="{93739E8E-0F2F-6B4A-9E73-330783A51028}"/>
              </a:ext>
            </a:extLst>
          </p:cNvPr>
          <p:cNvSpPr/>
          <p:nvPr/>
        </p:nvSpPr>
        <p:spPr bwMode="auto">
          <a:xfrm>
            <a:off x="6057272" y="5005045"/>
            <a:ext cx="440895" cy="432048"/>
          </a:xfrm>
          <a:prstGeom prst="rect">
            <a:avLst/>
          </a:prstGeom>
          <a:solidFill>
            <a:schemeClr val="accent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de-D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8" name="Rechteck 27">
            <a:extLst>
              <a:ext uri="{FF2B5EF4-FFF2-40B4-BE49-F238E27FC236}">
                <a16:creationId xmlns:a16="http://schemas.microsoft.com/office/drawing/2014/main" id="{8F633EB9-6AEC-C54D-9F51-1BA82C1A14B1}"/>
              </a:ext>
            </a:extLst>
          </p:cNvPr>
          <p:cNvSpPr/>
          <p:nvPr/>
        </p:nvSpPr>
        <p:spPr bwMode="auto">
          <a:xfrm>
            <a:off x="6645416" y="5437094"/>
            <a:ext cx="234663" cy="432048"/>
          </a:xfrm>
          <a:prstGeom prst="rect">
            <a:avLst/>
          </a:prstGeom>
          <a:solidFill>
            <a:schemeClr val="accent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de-D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9" name="Textfeld 28">
            <a:extLst>
              <a:ext uri="{FF2B5EF4-FFF2-40B4-BE49-F238E27FC236}">
                <a16:creationId xmlns:a16="http://schemas.microsoft.com/office/drawing/2014/main" id="{06BD00F8-DFAA-CE40-AAC7-39AE42E30EFB}"/>
              </a:ext>
            </a:extLst>
          </p:cNvPr>
          <p:cNvSpPr txBox="1"/>
          <p:nvPr/>
        </p:nvSpPr>
        <p:spPr>
          <a:xfrm>
            <a:off x="5666244" y="4018423"/>
            <a:ext cx="147751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err="1">
                <a:solidFill>
                  <a:schemeClr val="tx1"/>
                </a:solidFill>
              </a:rPr>
              <a:t>retransmission</a:t>
            </a:r>
            <a:endParaRPr lang="de-DE" sz="1600">
              <a:solidFill>
                <a:schemeClr val="tx1"/>
              </a:solidFill>
            </a:endParaRPr>
          </a:p>
        </p:txBody>
      </p:sp>
      <p:sp>
        <p:nvSpPr>
          <p:cNvPr id="30" name="Rechteck 29">
            <a:extLst>
              <a:ext uri="{FF2B5EF4-FFF2-40B4-BE49-F238E27FC236}">
                <a16:creationId xmlns:a16="http://schemas.microsoft.com/office/drawing/2014/main" id="{3C5324B9-2955-6C46-8024-3002B05EA401}"/>
              </a:ext>
            </a:extLst>
          </p:cNvPr>
          <p:cNvSpPr/>
          <p:nvPr/>
        </p:nvSpPr>
        <p:spPr bwMode="auto">
          <a:xfrm>
            <a:off x="7540636" y="5005045"/>
            <a:ext cx="440895" cy="432048"/>
          </a:xfrm>
          <a:prstGeom prst="rect">
            <a:avLst/>
          </a:prstGeom>
          <a:solidFill>
            <a:schemeClr val="accent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de-D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1" name="Rechteck 30">
            <a:extLst>
              <a:ext uri="{FF2B5EF4-FFF2-40B4-BE49-F238E27FC236}">
                <a16:creationId xmlns:a16="http://schemas.microsoft.com/office/drawing/2014/main" id="{BA585827-4F17-8E40-A305-8ECA479ED5C0}"/>
              </a:ext>
            </a:extLst>
          </p:cNvPr>
          <p:cNvSpPr/>
          <p:nvPr/>
        </p:nvSpPr>
        <p:spPr bwMode="auto">
          <a:xfrm>
            <a:off x="8128780" y="5437094"/>
            <a:ext cx="234663" cy="432048"/>
          </a:xfrm>
          <a:prstGeom prst="rect">
            <a:avLst/>
          </a:prstGeom>
          <a:solidFill>
            <a:schemeClr val="accent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de-D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2" name="Textfeld 31">
            <a:extLst>
              <a:ext uri="{FF2B5EF4-FFF2-40B4-BE49-F238E27FC236}">
                <a16:creationId xmlns:a16="http://schemas.microsoft.com/office/drawing/2014/main" id="{87937A90-388F-7049-AE2E-0FD2198D7329}"/>
              </a:ext>
            </a:extLst>
          </p:cNvPr>
          <p:cNvSpPr txBox="1"/>
          <p:nvPr/>
        </p:nvSpPr>
        <p:spPr>
          <a:xfrm>
            <a:off x="7262949" y="4016076"/>
            <a:ext cx="147751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err="1">
                <a:solidFill>
                  <a:schemeClr val="tx1"/>
                </a:solidFill>
              </a:rPr>
              <a:t>retransmission</a:t>
            </a:r>
            <a:endParaRPr lang="de-DE" sz="1600">
              <a:solidFill>
                <a:schemeClr val="tx1"/>
              </a:solidFill>
            </a:endParaRPr>
          </a:p>
        </p:txBody>
      </p:sp>
      <p:cxnSp>
        <p:nvCxnSpPr>
          <p:cNvPr id="34" name="Gerade Verbindung 33">
            <a:extLst>
              <a:ext uri="{FF2B5EF4-FFF2-40B4-BE49-F238E27FC236}">
                <a16:creationId xmlns:a16="http://schemas.microsoft.com/office/drawing/2014/main" id="{08B50168-4443-6242-A9DE-7C0BF4343D7F}"/>
              </a:ext>
            </a:extLst>
          </p:cNvPr>
          <p:cNvCxnSpPr/>
          <p:nvPr/>
        </p:nvCxnSpPr>
        <p:spPr bwMode="auto">
          <a:xfrm>
            <a:off x="3719736" y="5519726"/>
            <a:ext cx="0" cy="79208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6" name="Gerade Verbindung mit Pfeil 35">
            <a:extLst>
              <a:ext uri="{FF2B5EF4-FFF2-40B4-BE49-F238E27FC236}">
                <a16:creationId xmlns:a16="http://schemas.microsoft.com/office/drawing/2014/main" id="{1583A688-BC48-7044-9E37-E7E30EB49CC7}"/>
              </a:ext>
            </a:extLst>
          </p:cNvPr>
          <p:cNvCxnSpPr/>
          <p:nvPr/>
        </p:nvCxnSpPr>
        <p:spPr bwMode="auto">
          <a:xfrm>
            <a:off x="3719736" y="6311814"/>
            <a:ext cx="440904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1" name="Gerade Verbindung 40">
            <a:extLst>
              <a:ext uri="{FF2B5EF4-FFF2-40B4-BE49-F238E27FC236}">
                <a16:creationId xmlns:a16="http://schemas.microsoft.com/office/drawing/2014/main" id="{85244C4A-5379-A448-A1A4-2E31D88C9F46}"/>
              </a:ext>
            </a:extLst>
          </p:cNvPr>
          <p:cNvCxnSpPr/>
          <p:nvPr/>
        </p:nvCxnSpPr>
        <p:spPr bwMode="auto">
          <a:xfrm>
            <a:off x="6168008" y="5519726"/>
            <a:ext cx="0" cy="79208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2" name="Gerade Verbindung 41">
            <a:extLst>
              <a:ext uri="{FF2B5EF4-FFF2-40B4-BE49-F238E27FC236}">
                <a16:creationId xmlns:a16="http://schemas.microsoft.com/office/drawing/2014/main" id="{EFA7E22E-4E56-604B-BFF5-1370289B61CE}"/>
              </a:ext>
            </a:extLst>
          </p:cNvPr>
          <p:cNvCxnSpPr/>
          <p:nvPr/>
        </p:nvCxnSpPr>
        <p:spPr bwMode="auto">
          <a:xfrm>
            <a:off x="7680176" y="5519726"/>
            <a:ext cx="0" cy="79208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3" name="Textfeld 42">
            <a:extLst>
              <a:ext uri="{FF2B5EF4-FFF2-40B4-BE49-F238E27FC236}">
                <a16:creationId xmlns:a16="http://schemas.microsoft.com/office/drawing/2014/main" id="{0D068C45-7BED-FE48-8E4B-340A46ED705B}"/>
              </a:ext>
            </a:extLst>
          </p:cNvPr>
          <p:cNvSpPr txBox="1"/>
          <p:nvPr/>
        </p:nvSpPr>
        <p:spPr>
          <a:xfrm>
            <a:off x="8190120" y="6114782"/>
            <a:ext cx="147751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>
                <a:solidFill>
                  <a:schemeClr val="tx1"/>
                </a:solidFill>
              </a:rPr>
              <a:t>HARQ </a:t>
            </a:r>
            <a:r>
              <a:rPr lang="de-DE" sz="1600" err="1">
                <a:solidFill>
                  <a:schemeClr val="tx1"/>
                </a:solidFill>
              </a:rPr>
              <a:t>Process</a:t>
            </a:r>
            <a:endParaRPr lang="de-DE" sz="16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67008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Rechteck 37">
            <a:extLst>
              <a:ext uri="{FF2B5EF4-FFF2-40B4-BE49-F238E27FC236}">
                <a16:creationId xmlns:a16="http://schemas.microsoft.com/office/drawing/2014/main" id="{326A713B-A53D-814C-B29B-5AE589273550}"/>
              </a:ext>
            </a:extLst>
          </p:cNvPr>
          <p:cNvSpPr/>
          <p:nvPr/>
        </p:nvSpPr>
        <p:spPr bwMode="auto">
          <a:xfrm>
            <a:off x="1703512" y="2708920"/>
            <a:ext cx="4896544" cy="316835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de-DE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CFC6EA19-0435-6C40-82DA-5A3A5033E2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Baseline Rate Adaptation: Minstrel [1]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1BDE1AA-E24A-7048-B418-AD36C42E2D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Typical open-loop rate adaptation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E4279D95-6FBB-574B-BBDF-82FC525ADA8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63106BA-9714-7A43-AE8A-8153C7BBF42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Sebastian Max, Ericsson</a:t>
            </a:r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D39A783D-BD0B-2840-85CB-A44BAD24961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 2019</a:t>
            </a:r>
            <a:endParaRPr lang="en-GB" dirty="0"/>
          </a:p>
        </p:txBody>
      </p:sp>
      <p:sp>
        <p:nvSpPr>
          <p:cNvPr id="7" name="Raute 6">
            <a:extLst>
              <a:ext uri="{FF2B5EF4-FFF2-40B4-BE49-F238E27FC236}">
                <a16:creationId xmlns:a16="http://schemas.microsoft.com/office/drawing/2014/main" id="{01B82762-5359-4649-AB3A-1A7CF947AEDA}"/>
              </a:ext>
            </a:extLst>
          </p:cNvPr>
          <p:cNvSpPr/>
          <p:nvPr/>
        </p:nvSpPr>
        <p:spPr bwMode="auto">
          <a:xfrm>
            <a:off x="3647728" y="3356992"/>
            <a:ext cx="1440160" cy="720080"/>
          </a:xfrm>
          <a:prstGeom prst="diamond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de-DE" sz="1400" dirty="0">
                <a:solidFill>
                  <a:schemeClr val="tx1"/>
                </a:solidFill>
              </a:rPr>
              <a:t>Probe?</a:t>
            </a:r>
            <a:endParaRPr kumimoji="0" lang="de-DE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E9869756-C7F4-8047-96DA-849C18331F51}"/>
              </a:ext>
            </a:extLst>
          </p:cNvPr>
          <p:cNvSpPr/>
          <p:nvPr/>
        </p:nvSpPr>
        <p:spPr bwMode="auto">
          <a:xfrm>
            <a:off x="2223082" y="4269339"/>
            <a:ext cx="1656184" cy="72008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de-DE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Regular </a:t>
            </a:r>
            <a:r>
              <a:rPr kumimoji="0" lang="en-US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tx</a:t>
            </a:r>
            <a:r>
              <a:rPr kumimoji="0" lang="de-DE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 </a:t>
            </a:r>
            <a:r>
              <a:rPr kumimoji="0" lang="de-DE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chain</a:t>
            </a:r>
            <a:endParaRPr kumimoji="0" lang="de-DE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2496BC20-2B65-7049-929F-583DD6474939}"/>
              </a:ext>
            </a:extLst>
          </p:cNvPr>
          <p:cNvSpPr/>
          <p:nvPr/>
        </p:nvSpPr>
        <p:spPr bwMode="auto">
          <a:xfrm>
            <a:off x="4798240" y="4923328"/>
            <a:ext cx="1656184" cy="72008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de-DE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Probe </a:t>
            </a:r>
            <a:r>
              <a:rPr kumimoji="0" lang="de-DE" sz="1400" b="0" i="0" u="none" strike="noStrike" cap="none" normalizeH="0" baseline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tx</a:t>
            </a:r>
            <a:r>
              <a:rPr kumimoji="0" lang="de-DE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 </a:t>
            </a:r>
            <a:r>
              <a:rPr kumimoji="0" lang="de-DE" sz="1400" b="0" i="0" u="none" strike="noStrike" cap="none" normalizeH="0" baseline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chain</a:t>
            </a:r>
            <a:endParaRPr kumimoji="0" lang="de-DE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3BB0D3E7-4CDE-BC49-B828-24F5A121C57E}"/>
              </a:ext>
            </a:extLst>
          </p:cNvPr>
          <p:cNvSpPr/>
          <p:nvPr/>
        </p:nvSpPr>
        <p:spPr bwMode="auto">
          <a:xfrm>
            <a:off x="2267028" y="4587212"/>
            <a:ext cx="362763" cy="317649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de-DE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1</a:t>
            </a:r>
            <a:endParaRPr kumimoji="0" lang="de-DE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E0F3CECC-3A4A-734E-9AB8-D62A23E89470}"/>
              </a:ext>
            </a:extLst>
          </p:cNvPr>
          <p:cNvSpPr/>
          <p:nvPr/>
        </p:nvSpPr>
        <p:spPr bwMode="auto">
          <a:xfrm>
            <a:off x="2654052" y="4587211"/>
            <a:ext cx="362763" cy="317649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de-DE" sz="1400">
                <a:solidFill>
                  <a:schemeClr val="tx1"/>
                </a:solidFill>
              </a:rPr>
              <a:t>2</a:t>
            </a:r>
            <a:endParaRPr kumimoji="0" lang="de-DE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F9D28577-B625-494E-B936-16A68EB9267B}"/>
              </a:ext>
            </a:extLst>
          </p:cNvPr>
          <p:cNvSpPr/>
          <p:nvPr/>
        </p:nvSpPr>
        <p:spPr bwMode="auto">
          <a:xfrm>
            <a:off x="3041076" y="4587210"/>
            <a:ext cx="362763" cy="317649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de-DE" sz="1400">
                <a:solidFill>
                  <a:schemeClr val="tx1"/>
                </a:solidFill>
              </a:rPr>
              <a:t>3</a:t>
            </a:r>
            <a:endParaRPr kumimoji="0" lang="de-DE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F28411B4-FA71-194A-A136-656C57696155}"/>
              </a:ext>
            </a:extLst>
          </p:cNvPr>
          <p:cNvSpPr/>
          <p:nvPr/>
        </p:nvSpPr>
        <p:spPr bwMode="auto">
          <a:xfrm>
            <a:off x="3421983" y="4590890"/>
            <a:ext cx="362763" cy="317649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de-DE" sz="1400">
                <a:solidFill>
                  <a:schemeClr val="tx1"/>
                </a:solidFill>
              </a:rPr>
              <a:t>4</a:t>
            </a:r>
            <a:endParaRPr kumimoji="0" lang="de-DE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99B50B86-7D0F-E84E-9928-3BF2DCF285AE}"/>
              </a:ext>
            </a:extLst>
          </p:cNvPr>
          <p:cNvSpPr/>
          <p:nvPr/>
        </p:nvSpPr>
        <p:spPr bwMode="auto">
          <a:xfrm>
            <a:off x="4836393" y="5229202"/>
            <a:ext cx="362763" cy="317649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de-DE" sz="1400">
                <a:solidFill>
                  <a:schemeClr val="tx1"/>
                </a:solidFill>
              </a:rPr>
              <a:t>P</a:t>
            </a:r>
            <a:endParaRPr kumimoji="0" lang="de-DE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6408AB63-2DE5-864B-85B9-D4FB651D0BF1}"/>
              </a:ext>
            </a:extLst>
          </p:cNvPr>
          <p:cNvSpPr/>
          <p:nvPr/>
        </p:nvSpPr>
        <p:spPr bwMode="auto">
          <a:xfrm>
            <a:off x="5223417" y="5229201"/>
            <a:ext cx="362763" cy="317649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de-DE" sz="1400">
                <a:solidFill>
                  <a:schemeClr val="tx1"/>
                </a:solidFill>
              </a:rPr>
              <a:t>2</a:t>
            </a:r>
            <a:endParaRPr kumimoji="0" lang="de-DE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7D81DC70-222F-7447-A87D-A17D340740CD}"/>
              </a:ext>
            </a:extLst>
          </p:cNvPr>
          <p:cNvSpPr/>
          <p:nvPr/>
        </p:nvSpPr>
        <p:spPr bwMode="auto">
          <a:xfrm>
            <a:off x="5610441" y="5229200"/>
            <a:ext cx="362763" cy="317649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de-DE" sz="1400">
                <a:solidFill>
                  <a:schemeClr val="tx1"/>
                </a:solidFill>
              </a:rPr>
              <a:t>3</a:t>
            </a:r>
            <a:endParaRPr kumimoji="0" lang="de-DE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E671A9BE-1508-5A41-89CA-6C9C1280AD9A}"/>
              </a:ext>
            </a:extLst>
          </p:cNvPr>
          <p:cNvSpPr/>
          <p:nvPr/>
        </p:nvSpPr>
        <p:spPr bwMode="auto">
          <a:xfrm>
            <a:off x="5991348" y="5232880"/>
            <a:ext cx="362763" cy="317649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de-DE" sz="1400">
                <a:solidFill>
                  <a:schemeClr val="tx1"/>
                </a:solidFill>
              </a:rPr>
              <a:t>4</a:t>
            </a:r>
            <a:endParaRPr kumimoji="0" lang="de-DE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9" name="Gewinkelte Verbindung 18">
            <a:extLst>
              <a:ext uri="{FF2B5EF4-FFF2-40B4-BE49-F238E27FC236}">
                <a16:creationId xmlns:a16="http://schemas.microsoft.com/office/drawing/2014/main" id="{FBB19873-07AE-1A45-AC26-8FB6B21A18E1}"/>
              </a:ext>
            </a:extLst>
          </p:cNvPr>
          <p:cNvCxnSpPr>
            <a:cxnSpLocks/>
            <a:stCxn id="7" idx="3"/>
            <a:endCxn id="30" idx="0"/>
          </p:cNvCxnSpPr>
          <p:nvPr/>
        </p:nvCxnSpPr>
        <p:spPr bwMode="auto">
          <a:xfrm>
            <a:off x="5087888" y="3717032"/>
            <a:ext cx="538444" cy="252585"/>
          </a:xfrm>
          <a:prstGeom prst="bentConnector2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1" name="Gewinkelte Verbindung 20">
            <a:extLst>
              <a:ext uri="{FF2B5EF4-FFF2-40B4-BE49-F238E27FC236}">
                <a16:creationId xmlns:a16="http://schemas.microsoft.com/office/drawing/2014/main" id="{7BDA2E45-08F4-8448-9C66-B444A23979ED}"/>
              </a:ext>
            </a:extLst>
          </p:cNvPr>
          <p:cNvCxnSpPr>
            <a:cxnSpLocks/>
            <a:stCxn id="7" idx="1"/>
            <a:endCxn id="8" idx="0"/>
          </p:cNvCxnSpPr>
          <p:nvPr/>
        </p:nvCxnSpPr>
        <p:spPr bwMode="auto">
          <a:xfrm rot="10800000" flipV="1">
            <a:off x="3051174" y="3717031"/>
            <a:ext cx="596554" cy="552307"/>
          </a:xfrm>
          <a:prstGeom prst="bentConnector2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4" name="Textfeld 23">
            <a:extLst>
              <a:ext uri="{FF2B5EF4-FFF2-40B4-BE49-F238E27FC236}">
                <a16:creationId xmlns:a16="http://schemas.microsoft.com/office/drawing/2014/main" id="{6AE9DECE-6B15-7E42-A86F-8000AFA584EC}"/>
              </a:ext>
            </a:extLst>
          </p:cNvPr>
          <p:cNvSpPr txBox="1"/>
          <p:nvPr/>
        </p:nvSpPr>
        <p:spPr>
          <a:xfrm>
            <a:off x="3051173" y="3356992"/>
            <a:ext cx="5245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err="1">
                <a:solidFill>
                  <a:schemeClr val="tx1"/>
                </a:solidFill>
              </a:rPr>
              <a:t>No</a:t>
            </a:r>
            <a:endParaRPr lang="de-DE">
              <a:solidFill>
                <a:schemeClr val="tx1"/>
              </a:solidFill>
            </a:endParaRPr>
          </a:p>
        </p:txBody>
      </p:sp>
      <p:sp>
        <p:nvSpPr>
          <p:cNvPr id="25" name="Textfeld 24">
            <a:extLst>
              <a:ext uri="{FF2B5EF4-FFF2-40B4-BE49-F238E27FC236}">
                <a16:creationId xmlns:a16="http://schemas.microsoft.com/office/drawing/2014/main" id="{BE4DA884-8124-0745-B62C-67305F6D2AEC}"/>
              </a:ext>
            </a:extLst>
          </p:cNvPr>
          <p:cNvSpPr txBox="1"/>
          <p:nvPr/>
        </p:nvSpPr>
        <p:spPr>
          <a:xfrm>
            <a:off x="5230347" y="3383124"/>
            <a:ext cx="5245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>
                <a:solidFill>
                  <a:schemeClr val="tx1"/>
                </a:solidFill>
              </a:rPr>
              <a:t>Yes</a:t>
            </a:r>
            <a:endParaRPr lang="de-DE">
              <a:solidFill>
                <a:schemeClr val="tx1"/>
              </a:solidFill>
            </a:endParaRPr>
          </a:p>
        </p:txBody>
      </p:sp>
      <p:cxnSp>
        <p:nvCxnSpPr>
          <p:cNvPr id="27" name="Gerade Verbindung mit Pfeil 26">
            <a:extLst>
              <a:ext uri="{FF2B5EF4-FFF2-40B4-BE49-F238E27FC236}">
                <a16:creationId xmlns:a16="http://schemas.microsoft.com/office/drawing/2014/main" id="{8C1EFFAC-765E-304A-BD50-7F5257472D4F}"/>
              </a:ext>
            </a:extLst>
          </p:cNvPr>
          <p:cNvCxnSpPr>
            <a:endCxn id="7" idx="0"/>
          </p:cNvCxnSpPr>
          <p:nvPr/>
        </p:nvCxnSpPr>
        <p:spPr bwMode="auto">
          <a:xfrm>
            <a:off x="4367808" y="2924944"/>
            <a:ext cx="0" cy="43204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0" name="Rechteck 29">
            <a:extLst>
              <a:ext uri="{FF2B5EF4-FFF2-40B4-BE49-F238E27FC236}">
                <a16:creationId xmlns:a16="http://schemas.microsoft.com/office/drawing/2014/main" id="{0EF761F1-0031-BA40-AB36-90A9B574635F}"/>
              </a:ext>
            </a:extLst>
          </p:cNvPr>
          <p:cNvSpPr/>
          <p:nvPr/>
        </p:nvSpPr>
        <p:spPr bwMode="auto">
          <a:xfrm>
            <a:off x="4798240" y="3969617"/>
            <a:ext cx="1656184" cy="72008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de-DE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Select </a:t>
            </a:r>
            <a:r>
              <a:rPr kumimoji="0" lang="de-DE" sz="1400" b="0" i="0" u="none" strike="noStrike" cap="none" normalizeH="0" baseline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random</a:t>
            </a:r>
            <a:r>
              <a:rPr kumimoji="0" lang="de-DE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 MCS </a:t>
            </a:r>
            <a:r>
              <a:rPr kumimoji="0" lang="de-DE" sz="1400" b="0" i="0" u="none" strike="noStrike" cap="none" normalizeH="0" baseline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for</a:t>
            </a:r>
            <a:r>
              <a:rPr kumimoji="0" lang="de-DE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 </a:t>
            </a:r>
            <a:r>
              <a:rPr kumimoji="0" lang="de-DE" sz="1400" b="0" i="0" u="none" strike="noStrike" cap="none" normalizeH="0" baseline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transmission</a:t>
            </a:r>
            <a:endParaRPr kumimoji="0" lang="de-DE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37" name="Gerade Verbindung mit Pfeil 36">
            <a:extLst>
              <a:ext uri="{FF2B5EF4-FFF2-40B4-BE49-F238E27FC236}">
                <a16:creationId xmlns:a16="http://schemas.microsoft.com/office/drawing/2014/main" id="{EA35C009-625F-7A4A-9831-CEB02796A670}"/>
              </a:ext>
            </a:extLst>
          </p:cNvPr>
          <p:cNvCxnSpPr>
            <a:stCxn id="30" idx="2"/>
            <a:endCxn id="9" idx="0"/>
          </p:cNvCxnSpPr>
          <p:nvPr/>
        </p:nvCxnSpPr>
        <p:spPr bwMode="auto">
          <a:xfrm>
            <a:off x="5626332" y="4689697"/>
            <a:ext cx="0" cy="23363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0" name="Textfeld 39">
            <a:extLst>
              <a:ext uri="{FF2B5EF4-FFF2-40B4-BE49-F238E27FC236}">
                <a16:creationId xmlns:a16="http://schemas.microsoft.com/office/drawing/2014/main" id="{DAFB42DD-C8D1-C540-B16E-AA9C47760B2A}"/>
              </a:ext>
            </a:extLst>
          </p:cNvPr>
          <p:cNvSpPr txBox="1"/>
          <p:nvPr/>
        </p:nvSpPr>
        <p:spPr>
          <a:xfrm>
            <a:off x="1703511" y="2705850"/>
            <a:ext cx="192713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err="1">
                <a:solidFill>
                  <a:schemeClr val="tx1"/>
                </a:solidFill>
              </a:rPr>
              <a:t>For</a:t>
            </a:r>
            <a:r>
              <a:rPr lang="de-DE" sz="1400">
                <a:solidFill>
                  <a:schemeClr val="tx1"/>
                </a:solidFill>
              </a:rPr>
              <a:t> </a:t>
            </a:r>
            <a:r>
              <a:rPr lang="de-DE" sz="1400" err="1">
                <a:solidFill>
                  <a:schemeClr val="tx1"/>
                </a:solidFill>
              </a:rPr>
              <a:t>every</a:t>
            </a:r>
            <a:r>
              <a:rPr lang="de-DE" sz="1400">
                <a:solidFill>
                  <a:schemeClr val="tx1"/>
                </a:solidFill>
              </a:rPr>
              <a:t> </a:t>
            </a:r>
            <a:r>
              <a:rPr lang="de-DE" sz="1400" err="1">
                <a:solidFill>
                  <a:schemeClr val="tx1"/>
                </a:solidFill>
              </a:rPr>
              <a:t>transmission</a:t>
            </a:r>
            <a:endParaRPr lang="de-DE">
              <a:solidFill>
                <a:schemeClr val="tx1"/>
              </a:solidFill>
            </a:endParaRPr>
          </a:p>
        </p:txBody>
      </p:sp>
      <p:sp>
        <p:nvSpPr>
          <p:cNvPr id="41" name="Textfeld 40">
            <a:extLst>
              <a:ext uri="{FF2B5EF4-FFF2-40B4-BE49-F238E27FC236}">
                <a16:creationId xmlns:a16="http://schemas.microsoft.com/office/drawing/2014/main" id="{EF9CEFD1-A1E8-8B48-9823-E0665875A1EA}"/>
              </a:ext>
            </a:extLst>
          </p:cNvPr>
          <p:cNvSpPr txBox="1"/>
          <p:nvPr/>
        </p:nvSpPr>
        <p:spPr>
          <a:xfrm>
            <a:off x="1713826" y="5352236"/>
            <a:ext cx="19271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err="1">
                <a:solidFill>
                  <a:schemeClr val="tx1"/>
                </a:solidFill>
              </a:rPr>
              <a:t>Collect</a:t>
            </a:r>
            <a:r>
              <a:rPr lang="de-DE" sz="1400">
                <a:solidFill>
                  <a:schemeClr val="tx1"/>
                </a:solidFill>
              </a:rPr>
              <a:t> </a:t>
            </a:r>
            <a:r>
              <a:rPr lang="de-DE" sz="1400" err="1">
                <a:solidFill>
                  <a:schemeClr val="tx1"/>
                </a:solidFill>
              </a:rPr>
              <a:t>success</a:t>
            </a:r>
            <a:r>
              <a:rPr lang="de-DE" sz="1400">
                <a:solidFill>
                  <a:schemeClr val="tx1"/>
                </a:solidFill>
              </a:rPr>
              <a:t> / </a:t>
            </a:r>
            <a:r>
              <a:rPr lang="de-DE" sz="1400" err="1">
                <a:solidFill>
                  <a:schemeClr val="tx1"/>
                </a:solidFill>
              </a:rPr>
              <a:t>failure</a:t>
            </a:r>
            <a:r>
              <a:rPr lang="de-DE" sz="1400">
                <a:solidFill>
                  <a:schemeClr val="tx1"/>
                </a:solidFill>
              </a:rPr>
              <a:t> </a:t>
            </a:r>
            <a:r>
              <a:rPr lang="de-DE" sz="1400" err="1">
                <a:solidFill>
                  <a:schemeClr val="tx1"/>
                </a:solidFill>
              </a:rPr>
              <a:t>statistics</a:t>
            </a:r>
            <a:endParaRPr lang="de-DE">
              <a:solidFill>
                <a:schemeClr val="tx1"/>
              </a:solidFill>
            </a:endParaRPr>
          </a:p>
        </p:txBody>
      </p:sp>
      <p:sp>
        <p:nvSpPr>
          <p:cNvPr id="42" name="Rechteck 41">
            <a:extLst>
              <a:ext uri="{FF2B5EF4-FFF2-40B4-BE49-F238E27FC236}">
                <a16:creationId xmlns:a16="http://schemas.microsoft.com/office/drawing/2014/main" id="{F1B2AF5E-163A-604E-B686-96B0D5601356}"/>
              </a:ext>
            </a:extLst>
          </p:cNvPr>
          <p:cNvSpPr/>
          <p:nvPr/>
        </p:nvSpPr>
        <p:spPr bwMode="auto">
          <a:xfrm>
            <a:off x="6759279" y="2707104"/>
            <a:ext cx="3296304" cy="316835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de-D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3" name="Textfeld 42">
            <a:extLst>
              <a:ext uri="{FF2B5EF4-FFF2-40B4-BE49-F238E27FC236}">
                <a16:creationId xmlns:a16="http://schemas.microsoft.com/office/drawing/2014/main" id="{26197671-8E1C-C441-AD6B-125FD4D78345}"/>
              </a:ext>
            </a:extLst>
          </p:cNvPr>
          <p:cNvSpPr txBox="1"/>
          <p:nvPr/>
        </p:nvSpPr>
        <p:spPr>
          <a:xfrm>
            <a:off x="6760379" y="2705850"/>
            <a:ext cx="308003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>
                <a:solidFill>
                  <a:schemeClr val="tx1"/>
                </a:solidFill>
              </a:rPr>
              <a:t>Every 100ms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1400" err="1">
                <a:solidFill>
                  <a:schemeClr val="tx1"/>
                </a:solidFill>
              </a:rPr>
              <a:t>Calculate</a:t>
            </a:r>
            <a:r>
              <a:rPr lang="de-DE" sz="1400">
                <a:solidFill>
                  <a:schemeClr val="tx1"/>
                </a:solidFill>
              </a:rPr>
              <a:t> </a:t>
            </a:r>
            <a:r>
              <a:rPr lang="de-DE" sz="1400" err="1">
                <a:solidFill>
                  <a:schemeClr val="tx1"/>
                </a:solidFill>
              </a:rPr>
              <a:t>success</a:t>
            </a:r>
            <a:r>
              <a:rPr lang="de-DE" sz="1400">
                <a:solidFill>
                  <a:schemeClr val="tx1"/>
                </a:solidFill>
              </a:rPr>
              <a:t> </a:t>
            </a:r>
            <a:r>
              <a:rPr lang="de-DE" sz="1400" err="1">
                <a:solidFill>
                  <a:schemeClr val="tx1"/>
                </a:solidFill>
              </a:rPr>
              <a:t>rates</a:t>
            </a:r>
            <a:endParaRPr lang="de-DE" sz="140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1400" err="1">
                <a:solidFill>
                  <a:schemeClr val="tx1"/>
                </a:solidFill>
              </a:rPr>
              <a:t>Calculate</a:t>
            </a:r>
            <a:r>
              <a:rPr lang="de-DE" sz="1400">
                <a:solidFill>
                  <a:schemeClr val="tx1"/>
                </a:solidFill>
              </a:rPr>
              <a:t> </a:t>
            </a:r>
            <a:r>
              <a:rPr lang="de-DE" sz="1400" err="1">
                <a:solidFill>
                  <a:schemeClr val="tx1"/>
                </a:solidFill>
              </a:rPr>
              <a:t>expected</a:t>
            </a:r>
            <a:r>
              <a:rPr lang="de-DE" sz="1400">
                <a:solidFill>
                  <a:schemeClr val="tx1"/>
                </a:solidFill>
              </a:rPr>
              <a:t> </a:t>
            </a:r>
            <a:r>
              <a:rPr lang="de-DE" sz="1400" err="1">
                <a:solidFill>
                  <a:schemeClr val="tx1"/>
                </a:solidFill>
              </a:rPr>
              <a:t>throughput</a:t>
            </a:r>
            <a:endParaRPr lang="de-DE" sz="140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1400" err="1">
                <a:solidFill>
                  <a:schemeClr val="tx1"/>
                </a:solidFill>
              </a:rPr>
              <a:t>Build</a:t>
            </a:r>
            <a:r>
              <a:rPr lang="de-DE" sz="1400">
                <a:solidFill>
                  <a:schemeClr val="tx1"/>
                </a:solidFill>
              </a:rPr>
              <a:t> </a:t>
            </a:r>
            <a:r>
              <a:rPr lang="de-DE" sz="1400" err="1">
                <a:solidFill>
                  <a:schemeClr val="tx1"/>
                </a:solidFill>
              </a:rPr>
              <a:t>new</a:t>
            </a:r>
            <a:r>
              <a:rPr lang="de-DE" sz="1400">
                <a:solidFill>
                  <a:schemeClr val="tx1"/>
                </a:solidFill>
              </a:rPr>
              <a:t> </a:t>
            </a:r>
            <a:r>
              <a:rPr lang="de-DE" sz="1400" err="1">
                <a:solidFill>
                  <a:schemeClr val="tx1"/>
                </a:solidFill>
              </a:rPr>
              <a:t>regular</a:t>
            </a:r>
            <a:r>
              <a:rPr lang="de-DE" sz="1400">
                <a:solidFill>
                  <a:schemeClr val="tx1"/>
                </a:solidFill>
              </a:rPr>
              <a:t> </a:t>
            </a:r>
            <a:r>
              <a:rPr lang="de-DE" sz="1400" err="1">
                <a:solidFill>
                  <a:schemeClr val="tx1"/>
                </a:solidFill>
              </a:rPr>
              <a:t>tx</a:t>
            </a:r>
            <a:r>
              <a:rPr lang="de-DE" sz="1400">
                <a:solidFill>
                  <a:schemeClr val="tx1"/>
                </a:solidFill>
              </a:rPr>
              <a:t> </a:t>
            </a:r>
            <a:r>
              <a:rPr lang="de-DE" sz="1400" err="1">
                <a:solidFill>
                  <a:schemeClr val="tx1"/>
                </a:solidFill>
              </a:rPr>
              <a:t>chain</a:t>
            </a:r>
            <a:r>
              <a:rPr lang="de-DE" sz="1400">
                <a:solidFill>
                  <a:schemeClr val="tx1"/>
                </a:solidFill>
              </a:rPr>
              <a:t>: MCSs </a:t>
            </a:r>
            <a:r>
              <a:rPr lang="de-DE" sz="1400" err="1">
                <a:solidFill>
                  <a:schemeClr val="tx1"/>
                </a:solidFill>
              </a:rPr>
              <a:t>with</a:t>
            </a:r>
            <a:endParaRPr lang="de-DE" sz="1400">
              <a:solidFill>
                <a:schemeClr val="tx1"/>
              </a:solidFill>
            </a:endParaRPr>
          </a:p>
          <a:p>
            <a:pPr marL="1200150" lvl="1" indent="-457200">
              <a:buFont typeface="+mj-lt"/>
              <a:buAutoNum type="arabicPeriod"/>
            </a:pPr>
            <a:r>
              <a:rPr lang="de-DE" sz="1400">
                <a:solidFill>
                  <a:schemeClr val="tx1"/>
                </a:solidFill>
              </a:rPr>
              <a:t>Best </a:t>
            </a:r>
            <a:r>
              <a:rPr lang="de-DE" sz="1400" err="1">
                <a:solidFill>
                  <a:schemeClr val="tx1"/>
                </a:solidFill>
              </a:rPr>
              <a:t>throughput</a:t>
            </a:r>
            <a:endParaRPr lang="de-DE" sz="1400">
              <a:solidFill>
                <a:schemeClr val="tx1"/>
              </a:solidFill>
            </a:endParaRPr>
          </a:p>
          <a:p>
            <a:pPr marL="1200150" lvl="1" indent="-457200">
              <a:buFont typeface="+mj-lt"/>
              <a:buAutoNum type="arabicPeriod"/>
            </a:pPr>
            <a:r>
              <a:rPr lang="de-DE" sz="1400">
                <a:solidFill>
                  <a:schemeClr val="tx1"/>
                </a:solidFill>
              </a:rPr>
              <a:t>2nd </a:t>
            </a:r>
            <a:r>
              <a:rPr lang="de-DE" sz="1400" err="1">
                <a:solidFill>
                  <a:schemeClr val="tx1"/>
                </a:solidFill>
              </a:rPr>
              <a:t>best</a:t>
            </a:r>
            <a:r>
              <a:rPr lang="de-DE" sz="1400">
                <a:solidFill>
                  <a:schemeClr val="tx1"/>
                </a:solidFill>
              </a:rPr>
              <a:t> </a:t>
            </a:r>
            <a:r>
              <a:rPr lang="de-DE" sz="1400" err="1">
                <a:solidFill>
                  <a:schemeClr val="tx1"/>
                </a:solidFill>
              </a:rPr>
              <a:t>throughput</a:t>
            </a:r>
            <a:endParaRPr lang="de-DE" sz="1400">
              <a:solidFill>
                <a:schemeClr val="tx1"/>
              </a:solidFill>
            </a:endParaRPr>
          </a:p>
          <a:p>
            <a:pPr marL="1200150" lvl="1" indent="-457200">
              <a:buFont typeface="+mj-lt"/>
              <a:buAutoNum type="arabicPeriod"/>
            </a:pPr>
            <a:r>
              <a:rPr lang="de-DE" sz="1400" err="1">
                <a:solidFill>
                  <a:schemeClr val="tx1"/>
                </a:solidFill>
              </a:rPr>
              <a:t>Highest</a:t>
            </a:r>
            <a:r>
              <a:rPr lang="de-DE" sz="1400">
                <a:solidFill>
                  <a:schemeClr val="tx1"/>
                </a:solidFill>
              </a:rPr>
              <a:t> </a:t>
            </a:r>
            <a:r>
              <a:rPr lang="de-DE" sz="1400" err="1">
                <a:solidFill>
                  <a:schemeClr val="tx1"/>
                </a:solidFill>
              </a:rPr>
              <a:t>success</a:t>
            </a:r>
            <a:r>
              <a:rPr lang="de-DE" sz="1400">
                <a:solidFill>
                  <a:schemeClr val="tx1"/>
                </a:solidFill>
              </a:rPr>
              <a:t> rate</a:t>
            </a:r>
          </a:p>
          <a:p>
            <a:pPr marL="1200150" lvl="1" indent="-457200">
              <a:buFont typeface="+mj-lt"/>
              <a:buAutoNum type="arabicPeriod"/>
            </a:pPr>
            <a:r>
              <a:rPr lang="de-DE" sz="1400">
                <a:solidFill>
                  <a:schemeClr val="tx1"/>
                </a:solidFill>
              </a:rPr>
              <a:t>Most robust</a:t>
            </a:r>
          </a:p>
        </p:txBody>
      </p:sp>
    </p:spTree>
    <p:extLst>
      <p:ext uri="{BB962C8B-B14F-4D97-AF65-F5344CB8AC3E}">
        <p14:creationId xmlns:p14="http://schemas.microsoft.com/office/powerpoint/2010/main" val="11904164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AD66A70-88E3-6042-9C27-88C2E8EDC4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We showed the effect of combined HARQ &amp; rate adaptation in [2]</a:t>
            </a:r>
            <a:endParaRPr lang="en-US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827FBCD-6C3C-A04C-8753-723AB5C6E9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556792"/>
            <a:ext cx="5181599" cy="4113213"/>
          </a:xfrm>
        </p:spPr>
        <p:txBody>
          <a:bodyPr numCol="1">
            <a:normAutofit fontScale="92500" lnSpcReduction="20000"/>
          </a:bodyPr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Normal: Minstrel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HARQ using soft combining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Modelled by adding the effective SINRs of the (re-)transmissions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HARQ process lifetime = one TXOP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Rate adaptation (Minstrel) for next TXOP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HARQ with aggressive lifetime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HARQ process lifetime = (up to) 7 transmissions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No rate adaptation for retransmissions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Simple single-link scenario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Channel variation due to mobility</a:t>
            </a:r>
            <a:endParaRPr lang="en-US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D600D2E2-C1EA-9742-A6B7-ADC8C8D1889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F002475-CC18-1249-B7A2-70025FC4DE5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Sebastian Max, Ericsson</a:t>
            </a:r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AF819FD1-B135-B24D-B599-A249B71D4DD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 2019</a:t>
            </a:r>
            <a:endParaRPr lang="en-GB" dirty="0"/>
          </a:p>
        </p:txBody>
      </p:sp>
      <p:pic>
        <p:nvPicPr>
          <p:cNvPr id="7" name="Inhaltsplatzhalter 12">
            <a:extLst>
              <a:ext uri="{FF2B5EF4-FFF2-40B4-BE49-F238E27FC236}">
                <a16:creationId xmlns:a16="http://schemas.microsoft.com/office/drawing/2014/main" id="{C7C906FB-D898-C74B-9052-EDB58D72782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5663952" y="2060747"/>
            <a:ext cx="6353085" cy="367250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8" name="Titel 1">
            <a:extLst>
              <a:ext uri="{FF2B5EF4-FFF2-40B4-BE49-F238E27FC236}">
                <a16:creationId xmlns:a16="http://schemas.microsoft.com/office/drawing/2014/main" id="{08472148-8C69-644B-BED7-D29787B4E677}"/>
              </a:ext>
            </a:extLst>
          </p:cNvPr>
          <p:cNvSpPr txBox="1">
            <a:spLocks/>
          </p:cNvSpPr>
          <p:nvPr/>
        </p:nvSpPr>
        <p:spPr bwMode="auto">
          <a:xfrm>
            <a:off x="6744072" y="1887436"/>
            <a:ext cx="4395781" cy="34662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sz="1600" kern="0" dirty="0"/>
              <a:t>Results with mobility ~ 1m/s</a:t>
            </a:r>
          </a:p>
        </p:txBody>
      </p:sp>
      <p:sp>
        <p:nvSpPr>
          <p:cNvPr id="9" name="Inhaltsplatzhalter 2">
            <a:extLst>
              <a:ext uri="{FF2B5EF4-FFF2-40B4-BE49-F238E27FC236}">
                <a16:creationId xmlns:a16="http://schemas.microsoft.com/office/drawing/2014/main" id="{06FE6AAD-AD42-844C-9BAE-400FB709C5F0}"/>
              </a:ext>
            </a:extLst>
          </p:cNvPr>
          <p:cNvSpPr txBox="1">
            <a:spLocks/>
          </p:cNvSpPr>
          <p:nvPr/>
        </p:nvSpPr>
        <p:spPr bwMode="auto">
          <a:xfrm>
            <a:off x="914400" y="5589240"/>
            <a:ext cx="10475383" cy="72008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rmAutofit fontScale="92500" lnSpcReduction="20000"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kern="0" dirty="0"/>
              <a:t>Conclusion: 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kern="0" dirty="0"/>
              <a:t>HARQ compensates the inability of the link adaptation to follow the varying channel</a:t>
            </a:r>
          </a:p>
        </p:txBody>
      </p:sp>
    </p:spTree>
    <p:extLst>
      <p:ext uri="{BB962C8B-B14F-4D97-AF65-F5344CB8AC3E}">
        <p14:creationId xmlns:p14="http://schemas.microsoft.com/office/powerpoint/2010/main" val="21095973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System Level Simulation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1" y="1981201"/>
            <a:ext cx="4878917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Reference scenario "Residential" from the </a:t>
            </a:r>
            <a:r>
              <a:rPr lang="en-GB" dirty="0" err="1"/>
              <a:t>TGax</a:t>
            </a:r>
            <a:r>
              <a:rPr lang="en-GB" dirty="0"/>
              <a:t> simulation scenarios [3]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Apartment building with 10m×10m×3m apartments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GB" dirty="0"/>
              <a:t>5 floors, 10 rows, 2 columns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GB" dirty="0"/>
              <a:t>1 AP, 2 STAs in each apartment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Assume 3 channels, random selection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GB" dirty="0"/>
              <a:t>1/3 of all APs &amp; associated STAs on the same channel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Same traffic pattern for all apartments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Sebastian Max, Ericsson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 2019</a:t>
            </a:r>
            <a:endParaRPr lang="en-GB" dirty="0"/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54DAB787-5CA9-8C4E-BE85-F7FD5754C1E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35" t="6360" r="6017" b="4120"/>
          <a:stretch/>
        </p:blipFill>
        <p:spPr>
          <a:xfrm>
            <a:off x="5664126" y="2013053"/>
            <a:ext cx="5725658" cy="3820859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BDAD302-88AE-D046-9D26-D229AAA12A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Results</a:t>
            </a:r>
            <a:r>
              <a:rPr lang="de-DE" dirty="0"/>
              <a:t>: </a:t>
            </a:r>
            <a:r>
              <a:rPr lang="de-DE" dirty="0" err="1"/>
              <a:t>Downlink</a:t>
            </a:r>
            <a:r>
              <a:rPr lang="de-DE" dirty="0"/>
              <a:t> Traffic </a:t>
            </a:r>
            <a:r>
              <a:rPr lang="de-DE" dirty="0" err="1"/>
              <a:t>Only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351FA94-BBDC-F449-BDD8-CEB9AAC19E1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Same traffic pattern for all apartments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Only downlink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Constant bit rate, 1000B packets, x per second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From AP to both associated STAs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HARQ has slightly higher capacity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Although the rate adaptation algorithm is simpler / less adaptive: No adaptation for retransmissions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pic>
        <p:nvPicPr>
          <p:cNvPr id="11" name="Inhaltsplatzhalter 10">
            <a:extLst>
              <a:ext uri="{FF2B5EF4-FFF2-40B4-BE49-F238E27FC236}">
                <a16:creationId xmlns:a16="http://schemas.microsoft.com/office/drawing/2014/main" id="{2C4470EB-3E54-6445-AD94-1FD5A9CF31D9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6013" y="2132806"/>
            <a:ext cx="5080000" cy="3810000"/>
          </a:xfrm>
        </p:spPr>
      </p:pic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37745B9C-B690-4843-B292-843B63BECDE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 2019</a:t>
            </a:r>
            <a:endParaRPr lang="en-GB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77EC35C-90CE-604E-B727-1D3CE28028C7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Sebastian Max, Ericsson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948B6A25-7AB5-0641-91ED-FB34257370B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9" name="Inhaltsplatzhalter 2">
            <a:extLst>
              <a:ext uri="{FF2B5EF4-FFF2-40B4-BE49-F238E27FC236}">
                <a16:creationId xmlns:a16="http://schemas.microsoft.com/office/drawing/2014/main" id="{903658D7-C66A-6B4E-9577-DE524F39420F}"/>
              </a:ext>
            </a:extLst>
          </p:cNvPr>
          <p:cNvSpPr txBox="1">
            <a:spLocks/>
          </p:cNvSpPr>
          <p:nvPr/>
        </p:nvSpPr>
        <p:spPr bwMode="auto">
          <a:xfrm>
            <a:off x="991500" y="5379835"/>
            <a:ext cx="10361084" cy="79236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endParaRPr lang="en-US" sz="1600" kern="0" dirty="0"/>
          </a:p>
        </p:txBody>
      </p:sp>
    </p:spTree>
    <p:extLst>
      <p:ext uri="{BB962C8B-B14F-4D97-AF65-F5344CB8AC3E}">
        <p14:creationId xmlns:p14="http://schemas.microsoft.com/office/powerpoint/2010/main" val="3805262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BDAD302-88AE-D046-9D26-D229AAA12A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Results</a:t>
            </a:r>
            <a:r>
              <a:rPr lang="de-DE" dirty="0"/>
              <a:t>: </a:t>
            </a:r>
            <a:r>
              <a:rPr lang="de-DE" dirty="0" err="1"/>
              <a:t>Uplink</a:t>
            </a:r>
            <a:r>
              <a:rPr lang="de-DE" dirty="0"/>
              <a:t> &amp; </a:t>
            </a:r>
            <a:r>
              <a:rPr lang="de-DE" dirty="0" err="1"/>
              <a:t>Downlink</a:t>
            </a:r>
            <a:r>
              <a:rPr lang="de-DE" dirty="0"/>
              <a:t> Traffic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351FA94-BBDC-F449-BDD8-CEB9AAC19E1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Same traffic pattern for all apartments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50% uplink, 50% downlink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Constant bit rate, 1000B packets, x per second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From AP to both associated STAs and from both STAs to AP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HARQ gain is significant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STAs transmit &amp; interfere with other BSSs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Interference variance increases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Throughput of Minstrel is slightly reduced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HARQ has better opportunities for combining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37745B9C-B690-4843-B292-843B63BECDE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 2019</a:t>
            </a:r>
            <a:endParaRPr lang="en-GB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77EC35C-90CE-604E-B727-1D3CE28028C7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Sebastian Max, Ericsson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948B6A25-7AB5-0641-91ED-FB34257370B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9" name="Inhaltsplatzhalter 2">
            <a:extLst>
              <a:ext uri="{FF2B5EF4-FFF2-40B4-BE49-F238E27FC236}">
                <a16:creationId xmlns:a16="http://schemas.microsoft.com/office/drawing/2014/main" id="{903658D7-C66A-6B4E-9577-DE524F39420F}"/>
              </a:ext>
            </a:extLst>
          </p:cNvPr>
          <p:cNvSpPr txBox="1">
            <a:spLocks/>
          </p:cNvSpPr>
          <p:nvPr/>
        </p:nvSpPr>
        <p:spPr bwMode="auto">
          <a:xfrm>
            <a:off x="991500" y="5379835"/>
            <a:ext cx="10361084" cy="79236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endParaRPr lang="en-US" sz="1600" kern="0" dirty="0"/>
          </a:p>
        </p:txBody>
      </p:sp>
      <p:pic>
        <p:nvPicPr>
          <p:cNvPr id="10" name="Inhaltsplatzhalter 9">
            <a:extLst>
              <a:ext uri="{FF2B5EF4-FFF2-40B4-BE49-F238E27FC236}">
                <a16:creationId xmlns:a16="http://schemas.microsoft.com/office/drawing/2014/main" id="{F7D80173-C5BA-8842-B8DE-B13C8B3A900F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6013" y="2132806"/>
            <a:ext cx="5080000" cy="3810000"/>
          </a:xfrm>
        </p:spPr>
      </p:pic>
    </p:spTree>
    <p:extLst>
      <p:ext uri="{BB962C8B-B14F-4D97-AF65-F5344CB8AC3E}">
        <p14:creationId xmlns:p14="http://schemas.microsoft.com/office/powerpoint/2010/main" val="6393934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8183BC0-1CCB-144F-A4A9-E3F59363C3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Can </a:t>
            </a:r>
            <a:r>
              <a:rPr lang="de-DE" err="1"/>
              <a:t>We</a:t>
            </a:r>
            <a:r>
              <a:rPr lang="de-DE"/>
              <a:t> Do </a:t>
            </a:r>
            <a:r>
              <a:rPr lang="de-DE" err="1"/>
              <a:t>Better</a:t>
            </a:r>
            <a:r>
              <a:rPr lang="de-DE"/>
              <a:t>?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DF02596-C2E2-8F4F-B197-2D54685164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86022" y="1484784"/>
            <a:ext cx="525940" cy="367650"/>
          </a:xfrm>
        </p:spPr>
        <p:txBody>
          <a:bodyPr/>
          <a:lstStyle/>
          <a:p>
            <a:r>
              <a:rPr lang="de-DE" dirty="0"/>
              <a:t>✅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CDF5EC7C-2538-3442-96A6-5DFBE976638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4DF0475-9E38-9544-B00A-A62E84673EC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Sebastian Max, Ericsson</a:t>
            </a:r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5687CA11-9CB1-2C46-9914-517A0D8CB66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 2019</a:t>
            </a:r>
            <a:endParaRPr lang="en-GB" dirty="0"/>
          </a:p>
        </p:txBody>
      </p:sp>
      <p:graphicFrame>
        <p:nvGraphicFramePr>
          <p:cNvPr id="7" name="Diagramm 6">
            <a:extLst>
              <a:ext uri="{FF2B5EF4-FFF2-40B4-BE49-F238E27FC236}">
                <a16:creationId xmlns:a16="http://schemas.microsoft.com/office/drawing/2014/main" id="{CA48E8DC-CAA8-9942-960E-D4AC0EDEDE5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59444002"/>
              </p:ext>
            </p:extLst>
          </p:nvPr>
        </p:nvGraphicFramePr>
        <p:xfrm>
          <a:off x="1815700" y="1668609"/>
          <a:ext cx="1080981" cy="9831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Textfeld 7">
            <a:extLst>
              <a:ext uri="{FF2B5EF4-FFF2-40B4-BE49-F238E27FC236}">
                <a16:creationId xmlns:a16="http://schemas.microsoft.com/office/drawing/2014/main" id="{BB76D4C6-F09E-044E-AA12-E923E26CE5CA}"/>
              </a:ext>
            </a:extLst>
          </p:cNvPr>
          <p:cNvSpPr txBox="1"/>
          <p:nvPr/>
        </p:nvSpPr>
        <p:spPr>
          <a:xfrm>
            <a:off x="1654577" y="2842794"/>
            <a:ext cx="147751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>
                <a:solidFill>
                  <a:schemeClr val="tx1"/>
                </a:solidFill>
              </a:rPr>
              <a:t>rate </a:t>
            </a:r>
            <a:r>
              <a:rPr lang="de-DE" sz="1600" dirty="0" err="1">
                <a:solidFill>
                  <a:schemeClr val="tx1"/>
                </a:solidFill>
              </a:rPr>
              <a:t>adaptation</a:t>
            </a:r>
            <a:endParaRPr lang="de-DE" sz="1600" dirty="0">
              <a:solidFill>
                <a:schemeClr val="tx1"/>
              </a:solidFill>
            </a:endParaRPr>
          </a:p>
        </p:txBody>
      </p:sp>
      <p:sp>
        <p:nvSpPr>
          <p:cNvPr id="9" name="Pfeil nach rechts 8">
            <a:extLst>
              <a:ext uri="{FF2B5EF4-FFF2-40B4-BE49-F238E27FC236}">
                <a16:creationId xmlns:a16="http://schemas.microsoft.com/office/drawing/2014/main" id="{E61F86AA-F026-0D43-AC49-CB2049B939C5}"/>
              </a:ext>
            </a:extLst>
          </p:cNvPr>
          <p:cNvSpPr/>
          <p:nvPr/>
        </p:nvSpPr>
        <p:spPr bwMode="auto">
          <a:xfrm>
            <a:off x="3132090" y="1988840"/>
            <a:ext cx="792088" cy="288032"/>
          </a:xfrm>
          <a:prstGeom prst="rightArrow">
            <a:avLst/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Gewitterblitz 9">
            <a:extLst>
              <a:ext uri="{FF2B5EF4-FFF2-40B4-BE49-F238E27FC236}">
                <a16:creationId xmlns:a16="http://schemas.microsoft.com/office/drawing/2014/main" id="{7A687936-E131-794D-8E2D-0701A90E9FB7}"/>
              </a:ext>
            </a:extLst>
          </p:cNvPr>
          <p:cNvSpPr/>
          <p:nvPr/>
        </p:nvSpPr>
        <p:spPr bwMode="auto">
          <a:xfrm>
            <a:off x="4381542" y="1826892"/>
            <a:ext cx="504056" cy="792088"/>
          </a:xfrm>
          <a:prstGeom prst="lightningBol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C6F7E607-E14F-5E4C-8D57-3A513D741464}"/>
              </a:ext>
            </a:extLst>
          </p:cNvPr>
          <p:cNvSpPr txBox="1"/>
          <p:nvPr/>
        </p:nvSpPr>
        <p:spPr>
          <a:xfrm>
            <a:off x="3866173" y="2831259"/>
            <a:ext cx="18322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>
                <a:solidFill>
                  <a:schemeClr val="tx1"/>
                </a:solidFill>
              </a:rPr>
              <a:t>initial </a:t>
            </a:r>
            <a:r>
              <a:rPr lang="de-DE" sz="1600" dirty="0" err="1">
                <a:solidFill>
                  <a:schemeClr val="tx1"/>
                </a:solidFill>
              </a:rPr>
              <a:t>transmission</a:t>
            </a:r>
            <a:endParaRPr lang="de-DE" sz="1600" dirty="0">
              <a:solidFill>
                <a:schemeClr val="tx1"/>
              </a:solidFill>
            </a:endParaRPr>
          </a:p>
        </p:txBody>
      </p:sp>
      <p:sp>
        <p:nvSpPr>
          <p:cNvPr id="12" name="Pfeil nach rechts 11">
            <a:extLst>
              <a:ext uri="{FF2B5EF4-FFF2-40B4-BE49-F238E27FC236}">
                <a16:creationId xmlns:a16="http://schemas.microsoft.com/office/drawing/2014/main" id="{04F0B628-8E31-614C-A60E-C65FDC45B897}"/>
              </a:ext>
            </a:extLst>
          </p:cNvPr>
          <p:cNvSpPr/>
          <p:nvPr/>
        </p:nvSpPr>
        <p:spPr bwMode="auto">
          <a:xfrm rot="20719530">
            <a:off x="5776285" y="1665025"/>
            <a:ext cx="792088" cy="288032"/>
          </a:xfrm>
          <a:prstGeom prst="rightArrow">
            <a:avLst/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" name="Pfeil nach rechts 13">
            <a:extLst>
              <a:ext uri="{FF2B5EF4-FFF2-40B4-BE49-F238E27FC236}">
                <a16:creationId xmlns:a16="http://schemas.microsoft.com/office/drawing/2014/main" id="{E4B2DB97-C05B-AA49-A734-8FA83F7F8383}"/>
              </a:ext>
            </a:extLst>
          </p:cNvPr>
          <p:cNvSpPr/>
          <p:nvPr/>
        </p:nvSpPr>
        <p:spPr bwMode="auto">
          <a:xfrm rot="1261307">
            <a:off x="5736374" y="2492825"/>
            <a:ext cx="792088" cy="288032"/>
          </a:xfrm>
          <a:prstGeom prst="rightArrow">
            <a:avLst/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5" name="Gewitterblitz 14">
            <a:extLst>
              <a:ext uri="{FF2B5EF4-FFF2-40B4-BE49-F238E27FC236}">
                <a16:creationId xmlns:a16="http://schemas.microsoft.com/office/drawing/2014/main" id="{65A0E3BF-FECB-624B-BFEB-C05DC17ECB5F}"/>
              </a:ext>
            </a:extLst>
          </p:cNvPr>
          <p:cNvSpPr/>
          <p:nvPr/>
        </p:nvSpPr>
        <p:spPr bwMode="auto">
          <a:xfrm>
            <a:off x="6741503" y="2539130"/>
            <a:ext cx="504056" cy="792088"/>
          </a:xfrm>
          <a:prstGeom prst="lightningBol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021B1468-0AA6-624C-B472-A77B78C40289}"/>
              </a:ext>
            </a:extLst>
          </p:cNvPr>
          <p:cNvSpPr txBox="1"/>
          <p:nvPr/>
        </p:nvSpPr>
        <p:spPr>
          <a:xfrm>
            <a:off x="6315835" y="2160181"/>
            <a:ext cx="141654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err="1">
                <a:solidFill>
                  <a:schemeClr val="tx1"/>
                </a:solidFill>
              </a:rPr>
              <a:t>retransmission</a:t>
            </a:r>
            <a:endParaRPr lang="de-DE" sz="1600" dirty="0">
              <a:solidFill>
                <a:schemeClr val="tx1"/>
              </a:solidFill>
            </a:endParaRPr>
          </a:p>
        </p:txBody>
      </p:sp>
      <p:sp>
        <p:nvSpPr>
          <p:cNvPr id="17" name="Pfeil nach rechts 16">
            <a:extLst>
              <a:ext uri="{FF2B5EF4-FFF2-40B4-BE49-F238E27FC236}">
                <a16:creationId xmlns:a16="http://schemas.microsoft.com/office/drawing/2014/main" id="{57B48639-D174-454A-8CA1-7F5E10D8BE08}"/>
              </a:ext>
            </a:extLst>
          </p:cNvPr>
          <p:cNvSpPr/>
          <p:nvPr/>
        </p:nvSpPr>
        <p:spPr bwMode="auto">
          <a:xfrm>
            <a:off x="7599309" y="2780720"/>
            <a:ext cx="792088" cy="288032"/>
          </a:xfrm>
          <a:prstGeom prst="rightArrow">
            <a:avLst/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aphicFrame>
        <p:nvGraphicFramePr>
          <p:cNvPr id="18" name="Diagramm 17">
            <a:extLst>
              <a:ext uri="{FF2B5EF4-FFF2-40B4-BE49-F238E27FC236}">
                <a16:creationId xmlns:a16="http://schemas.microsoft.com/office/drawing/2014/main" id="{ED6DED90-6AEF-F34D-9C24-7D547E3D808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41418455"/>
              </p:ext>
            </p:extLst>
          </p:nvPr>
        </p:nvGraphicFramePr>
        <p:xfrm>
          <a:off x="8569173" y="2567338"/>
          <a:ext cx="801411" cy="7147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19" name="Textfeld 18">
            <a:extLst>
              <a:ext uri="{FF2B5EF4-FFF2-40B4-BE49-F238E27FC236}">
                <a16:creationId xmlns:a16="http://schemas.microsoft.com/office/drawing/2014/main" id="{D55B8441-B4D6-DA4F-9711-44245A1431B6}"/>
              </a:ext>
            </a:extLst>
          </p:cNvPr>
          <p:cNvSpPr txBox="1"/>
          <p:nvPr/>
        </p:nvSpPr>
        <p:spPr>
          <a:xfrm>
            <a:off x="8278301" y="2160181"/>
            <a:ext cx="164365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>
                <a:solidFill>
                  <a:schemeClr val="tx1"/>
                </a:solidFill>
              </a:rPr>
              <a:t>HARQ </a:t>
            </a:r>
            <a:r>
              <a:rPr lang="de-DE" sz="1600" dirty="0" err="1">
                <a:solidFill>
                  <a:schemeClr val="tx1"/>
                </a:solidFill>
              </a:rPr>
              <a:t>process</a:t>
            </a:r>
            <a:endParaRPr lang="de-DE" sz="1600" dirty="0">
              <a:solidFill>
                <a:schemeClr val="tx1"/>
              </a:solidFill>
            </a:endParaRPr>
          </a:p>
        </p:txBody>
      </p:sp>
      <p:sp>
        <p:nvSpPr>
          <p:cNvPr id="20" name="Nach links gekrümmter Pfeil 19">
            <a:extLst>
              <a:ext uri="{FF2B5EF4-FFF2-40B4-BE49-F238E27FC236}">
                <a16:creationId xmlns:a16="http://schemas.microsoft.com/office/drawing/2014/main" id="{FA243CD8-C903-BA42-9522-8FB1CEDED06A}"/>
              </a:ext>
            </a:extLst>
          </p:cNvPr>
          <p:cNvSpPr/>
          <p:nvPr/>
        </p:nvSpPr>
        <p:spPr bwMode="auto">
          <a:xfrm rot="5400000">
            <a:off x="7866225" y="2488846"/>
            <a:ext cx="403130" cy="2087369"/>
          </a:xfrm>
          <a:prstGeom prst="curvedLeftArrow">
            <a:avLst/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1" name="Inhaltsplatzhalter 2">
            <a:extLst>
              <a:ext uri="{FF2B5EF4-FFF2-40B4-BE49-F238E27FC236}">
                <a16:creationId xmlns:a16="http://schemas.microsoft.com/office/drawing/2014/main" id="{B3D91A0F-F35A-B947-AB07-B55272900CA5}"/>
              </a:ext>
            </a:extLst>
          </p:cNvPr>
          <p:cNvSpPr txBox="1">
            <a:spLocks/>
          </p:cNvSpPr>
          <p:nvPr/>
        </p:nvSpPr>
        <p:spPr bwMode="auto">
          <a:xfrm>
            <a:off x="10413626" y="2740911"/>
            <a:ext cx="525940" cy="367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de-DE" kern="0" dirty="0"/>
              <a:t>✅</a:t>
            </a:r>
          </a:p>
        </p:txBody>
      </p:sp>
      <p:sp>
        <p:nvSpPr>
          <p:cNvPr id="22" name="Pfeil nach rechts 21">
            <a:extLst>
              <a:ext uri="{FF2B5EF4-FFF2-40B4-BE49-F238E27FC236}">
                <a16:creationId xmlns:a16="http://schemas.microsoft.com/office/drawing/2014/main" id="{340ADD69-A77D-F24C-958B-6961B17683BD}"/>
              </a:ext>
            </a:extLst>
          </p:cNvPr>
          <p:cNvSpPr/>
          <p:nvPr/>
        </p:nvSpPr>
        <p:spPr bwMode="auto">
          <a:xfrm>
            <a:off x="9548360" y="2785455"/>
            <a:ext cx="792088" cy="288032"/>
          </a:xfrm>
          <a:prstGeom prst="rightArrow">
            <a:avLst/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3" name="Inhaltsplatzhalter 2">
            <a:extLst>
              <a:ext uri="{FF2B5EF4-FFF2-40B4-BE49-F238E27FC236}">
                <a16:creationId xmlns:a16="http://schemas.microsoft.com/office/drawing/2014/main" id="{C7FA1E2A-9075-9048-ACA3-B7A990E1D170}"/>
              </a:ext>
            </a:extLst>
          </p:cNvPr>
          <p:cNvSpPr txBox="1">
            <a:spLocks/>
          </p:cNvSpPr>
          <p:nvPr/>
        </p:nvSpPr>
        <p:spPr bwMode="auto">
          <a:xfrm>
            <a:off x="983432" y="3812420"/>
            <a:ext cx="10475383" cy="269389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rmAutofit lnSpcReduction="10000"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kern="0" dirty="0"/>
              <a:t>Idea: No rate adaptation, always use high MCS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Good channel </a:t>
            </a:r>
            <a:r>
              <a:rPr lang="en-US" dirty="0">
                <a:sym typeface="Wingdings" pitchFamily="2" charset="2"/>
              </a:rPr>
              <a:t> E</a:t>
            </a:r>
            <a:r>
              <a:rPr lang="en-US" dirty="0"/>
              <a:t>verything is fine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Bad channel </a:t>
            </a:r>
            <a:r>
              <a:rPr lang="en-US" dirty="0">
                <a:sym typeface="Wingdings" pitchFamily="2" charset="2"/>
              </a:rPr>
              <a:t> </a:t>
            </a:r>
            <a:r>
              <a:rPr lang="en-US" dirty="0"/>
              <a:t>HARQ process gets some information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900" dirty="0"/>
              <a:t>May require many retransmissions for success, h</a:t>
            </a:r>
            <a:r>
              <a:rPr lang="en-US" sz="1900" dirty="0">
                <a:sym typeface="Wingdings" pitchFamily="2" charset="2"/>
              </a:rPr>
              <a:t>igh overhead</a:t>
            </a:r>
            <a:endParaRPr lang="en-US" sz="19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Idea 2: No rate adaptation, always use high MCS, but opportunistically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kern="0" dirty="0"/>
              <a:t>Good </a:t>
            </a:r>
            <a:r>
              <a:rPr lang="en-US" kern="0" dirty="0">
                <a:sym typeface="Wingdings" pitchFamily="2" charset="2"/>
              </a:rPr>
              <a:t>channel  Same throughput as above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kern="0" dirty="0">
                <a:sym typeface="Wingdings" pitchFamily="2" charset="2"/>
              </a:rPr>
              <a:t>Bad channel  Extract as much useful information as possible, apply HARQ for the rest</a:t>
            </a:r>
            <a:endParaRPr lang="en-US" kern="0" dirty="0"/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17368370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</Template>
  <TotalTime>0</TotalTime>
  <Words>1151</Words>
  <Application>Microsoft Macintosh PowerPoint</Application>
  <PresentationFormat>Breitbild</PresentationFormat>
  <Paragraphs>224</Paragraphs>
  <Slides>15</Slides>
  <Notes>3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15</vt:i4>
      </vt:variant>
    </vt:vector>
  </HeadingPairs>
  <TitlesOfParts>
    <vt:vector size="19" baseType="lpstr">
      <vt:lpstr>Arial</vt:lpstr>
      <vt:lpstr>Times New Roman</vt:lpstr>
      <vt:lpstr>Office</vt:lpstr>
      <vt:lpstr>Dokument</vt:lpstr>
      <vt:lpstr>HARQ System Level Simulation Results</vt:lpstr>
      <vt:lpstr>Abstract</vt:lpstr>
      <vt:lpstr>Rate Adaptation vs. HARQ</vt:lpstr>
      <vt:lpstr>Baseline Rate Adaptation: Minstrel [1]</vt:lpstr>
      <vt:lpstr>We showed the effect of combined HARQ &amp; rate adaptation in [2]</vt:lpstr>
      <vt:lpstr>System Level Simulation</vt:lpstr>
      <vt:lpstr>Results: Downlink Traffic Only</vt:lpstr>
      <vt:lpstr>Results: Uplink &amp; Downlink Traffic</vt:lpstr>
      <vt:lpstr>Can We Do Better?</vt:lpstr>
      <vt:lpstr>Multi-Layer Modulation [4]</vt:lpstr>
      <vt:lpstr>Multi-Layer Modulation: Error Statistics</vt:lpstr>
      <vt:lpstr>Results: Downlink Traffic Only</vt:lpstr>
      <vt:lpstr>Results: Uplink &amp; Downlink Traffic</vt:lpstr>
      <vt:lpstr>Conclusion</vt:lpstr>
      <vt:lpstr>References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Combined HARQ and Rate Adaptation</dc:title>
  <dc:subject/>
  <dc:creator>Sebastian Max</dc:creator>
  <cp:keywords/>
  <dc:description/>
  <cp:lastModifiedBy>Sebastian Max</cp:lastModifiedBy>
  <cp:revision>19</cp:revision>
  <cp:lastPrinted>1601-01-01T00:00:00Z</cp:lastPrinted>
  <dcterms:created xsi:type="dcterms:W3CDTF">2019-07-10T11:22:37Z</dcterms:created>
  <dcterms:modified xsi:type="dcterms:W3CDTF">2020-01-13T17:26:11Z</dcterms:modified>
  <cp:category/>
</cp:coreProperties>
</file>