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999" r:id="rId3"/>
    <p:sldId id="998" r:id="rId4"/>
    <p:sldId id="1014" r:id="rId5"/>
    <p:sldId id="1013" r:id="rId6"/>
    <p:sldId id="1006" r:id="rId7"/>
    <p:sldId id="1015" r:id="rId8"/>
    <p:sldId id="1016" r:id="rId9"/>
    <p:sldId id="1011" r:id="rId10"/>
    <p:sldId id="1003" r:id="rId11"/>
    <p:sldId id="1017" r:id="rId12"/>
    <p:sldId id="1009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55" autoAdjust="0"/>
    <p:restoredTop sz="96429" autoAdjust="0"/>
  </p:normalViewPr>
  <p:slideViewPr>
    <p:cSldViewPr>
      <p:cViewPr varScale="1">
        <p:scale>
          <a:sx n="112" d="100"/>
          <a:sy n="112" d="100"/>
        </p:scale>
        <p:origin x="20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1170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4911" y="6475413"/>
            <a:ext cx="22490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</a:t>
            </a:r>
            <a:r>
              <a:rPr kumimoji="1" lang="en-US" altLang="ko-KR" sz="1800" b="1" dirty="0" smtClean="0">
                <a:effectLst/>
                <a:cs typeface="+mn-cs"/>
              </a:rPr>
              <a:t>1851</a:t>
            </a:r>
            <a:r>
              <a:rPr kumimoji="0" lang="en-US" altLang="ko-KR" sz="1800" b="1" dirty="0" smtClean="0">
                <a:cs typeface="Arial" charset="0"/>
              </a:rPr>
              <a:t>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Suhwook</a:t>
            </a:r>
            <a:r>
              <a:rPr lang="en-US" altLang="ko-KR" dirty="0"/>
              <a:t> Kim et. al,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Latency enhancement in multi-link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38768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into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err="1" smtClean="0"/>
              <a:t>TGbe</a:t>
            </a:r>
            <a:r>
              <a:rPr lang="en-US" altLang="ko-KR" dirty="0" smtClean="0"/>
              <a:t> shall define a mechanism that </a:t>
            </a:r>
            <a:r>
              <a:rPr lang="en-US" altLang="ko-KR" dirty="0"/>
              <a:t>differentiates and prioritizes the </a:t>
            </a:r>
            <a:r>
              <a:rPr lang="en-US" altLang="ko-KR" dirty="0" smtClean="0"/>
              <a:t>traffic requiring low latency from other traffic which doesn’t require low latency</a:t>
            </a:r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1370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into the </a:t>
            </a:r>
            <a:r>
              <a:rPr lang="en-US" altLang="ko-KR" dirty="0" err="1"/>
              <a:t>TGbe</a:t>
            </a:r>
            <a:r>
              <a:rPr lang="en-US" altLang="ko-KR" dirty="0"/>
              <a:t> SFD?</a:t>
            </a:r>
          </a:p>
          <a:p>
            <a:pPr lvl="1"/>
            <a:r>
              <a:rPr lang="en-US" altLang="ko-KR" dirty="0" err="1" smtClean="0"/>
              <a:t>TGbe</a:t>
            </a:r>
            <a:r>
              <a:rPr lang="en-US" altLang="ko-KR" dirty="0" smtClean="0"/>
              <a:t> </a:t>
            </a:r>
            <a:r>
              <a:rPr lang="en-US" altLang="ko-KR" dirty="0"/>
              <a:t>shall define a mechanism that differentiates </a:t>
            </a:r>
            <a:r>
              <a:rPr lang="en-US" altLang="ko-KR" dirty="0" smtClean="0"/>
              <a:t>and prioritizes the </a:t>
            </a:r>
            <a:r>
              <a:rPr lang="en-US" altLang="ko-KR" dirty="0"/>
              <a:t>traffic requiring low latency </a:t>
            </a:r>
            <a:r>
              <a:rPr lang="en-US" altLang="ko-KR" dirty="0" smtClean="0"/>
              <a:t>by defining new queue, EDCAF, and corresponding operations</a:t>
            </a:r>
            <a:endParaRPr lang="en-US" altLang="ko-KR" dirty="0"/>
          </a:p>
          <a:p>
            <a:pPr lvl="2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49658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11-19-1524-00-00be-latency-enhancement-for-eht</a:t>
            </a:r>
          </a:p>
          <a:p>
            <a:pPr marL="0" indent="0">
              <a:buNone/>
            </a:pPr>
            <a:r>
              <a:rPr lang="en-US" altLang="ko-KR" dirty="0" smtClean="0"/>
              <a:t>[2] 11-19-1081-01-00be-multi-link-aggregation-gain-analysis-latency</a:t>
            </a:r>
          </a:p>
          <a:p>
            <a:pPr marL="0" indent="0">
              <a:buNone/>
            </a:pPr>
            <a:r>
              <a:rPr lang="en-US" altLang="ko-KR" dirty="0" smtClean="0"/>
              <a:t>[3] 11-19-1615-00-00be-multi-band-multi-channel-operation-for-low-latency-and-jitter</a:t>
            </a:r>
          </a:p>
          <a:p>
            <a:pPr marL="0" indent="0">
              <a:buNone/>
            </a:pPr>
            <a:r>
              <a:rPr lang="en-US" altLang="ko-KR" dirty="0" smtClean="0"/>
              <a:t>[4] 11-19-1613-00-00be-multi-link-txop-sharing-for-delay-reduction</a:t>
            </a:r>
          </a:p>
          <a:p>
            <a:pPr marL="0" indent="0">
              <a:buNone/>
            </a:pPr>
            <a:r>
              <a:rPr lang="en-US" altLang="ko-KR" dirty="0" smtClean="0"/>
              <a:t>[5] </a:t>
            </a:r>
            <a:r>
              <a:rPr lang="en-US" altLang="ko-KR" dirty="0"/>
              <a:t>11-19-1622-00-00be-use-auto-repetition-in-low-latency-queue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42889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343400"/>
          </a:xfrm>
        </p:spPr>
        <p:txBody>
          <a:bodyPr/>
          <a:lstStyle/>
          <a:p>
            <a:r>
              <a:rPr lang="en-US" altLang="ko-KR" dirty="0" smtClean="0"/>
              <a:t>We have presented how to enhance latency performance in 11be [1]</a:t>
            </a:r>
          </a:p>
          <a:p>
            <a:pPr lvl="1"/>
            <a:r>
              <a:rPr lang="en-US" altLang="ko-KR" dirty="0"/>
              <a:t>N</a:t>
            </a:r>
            <a:r>
              <a:rPr lang="en-US" altLang="ko-KR" dirty="0" smtClean="0"/>
              <a:t>ew queue for latency, worst case handling and OFDMA enhancement have been addressed</a:t>
            </a:r>
          </a:p>
          <a:p>
            <a:r>
              <a:rPr lang="en-US" altLang="ko-KR" dirty="0" smtClean="0"/>
              <a:t>There were submissions which have discussed latency performance in multi-link [2][3][4][5]</a:t>
            </a:r>
          </a:p>
          <a:p>
            <a:r>
              <a:rPr lang="en-US" altLang="ko-KR" dirty="0" smtClean="0"/>
              <a:t>We will address detail operations for enhancing latency performance and discuss how we deal with it from the multi-link view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51672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Latency traffic in EDCA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dirty="0" smtClean="0"/>
              <a:t>In order to improve latency performance</a:t>
            </a:r>
            <a:r>
              <a:rPr lang="en-US" altLang="ko-KR" dirty="0"/>
              <a:t>, it </a:t>
            </a:r>
            <a:r>
              <a:rPr lang="en-US" altLang="ko-KR" dirty="0" smtClean="0"/>
              <a:t>may be </a:t>
            </a:r>
            <a:r>
              <a:rPr lang="en-US" altLang="ko-KR" dirty="0"/>
              <a:t>basically necessary to give priority to the </a:t>
            </a:r>
            <a:r>
              <a:rPr lang="en-US" altLang="ko-KR" dirty="0" smtClean="0"/>
              <a:t>specific traffic</a:t>
            </a:r>
          </a:p>
          <a:p>
            <a:pPr lvl="1"/>
            <a:r>
              <a:rPr lang="en-US" altLang="ko-KR" dirty="0" smtClean="0"/>
              <a:t>IEEE 802.11 have defined EDCA for </a:t>
            </a:r>
            <a:r>
              <a:rPr lang="en-US" altLang="ko-KR" dirty="0"/>
              <a:t>supporting </a:t>
            </a:r>
            <a:r>
              <a:rPr lang="en-US" altLang="ko-KR" dirty="0" smtClean="0"/>
              <a:t>prioritization</a:t>
            </a:r>
          </a:p>
          <a:p>
            <a:r>
              <a:rPr lang="en-US" altLang="ko-KR" dirty="0" smtClean="0"/>
              <a:t>If the traffic has low latency requirement, it would be transmitted by AC_VO or AC_VI</a:t>
            </a:r>
          </a:p>
          <a:p>
            <a:r>
              <a:rPr lang="en-US" altLang="ko-KR" dirty="0" smtClean="0"/>
              <a:t>However, the low latency traffic cannot </a:t>
            </a:r>
            <a:r>
              <a:rPr lang="en-US" altLang="ko-KR" dirty="0"/>
              <a:t>use the </a:t>
            </a:r>
            <a:r>
              <a:rPr lang="en-US" altLang="ko-KR" dirty="0" smtClean="0"/>
              <a:t>AC_VO or AC_VI exclusively, because there will be other non latency traffic on these ACs</a:t>
            </a:r>
            <a:endParaRPr lang="en-US" altLang="ko-KR" dirty="0"/>
          </a:p>
          <a:p>
            <a:r>
              <a:rPr lang="en-US" altLang="ko-KR" dirty="0"/>
              <a:t>So </a:t>
            </a:r>
            <a:r>
              <a:rPr lang="en-US" altLang="ko-KR" dirty="0" smtClean="0"/>
              <a:t>it </a:t>
            </a:r>
            <a:r>
              <a:rPr lang="en-US" altLang="ko-KR" dirty="0"/>
              <a:t>is difficult to manage priority for </a:t>
            </a:r>
            <a:r>
              <a:rPr lang="en-US" altLang="ko-KR" dirty="0" smtClean="0"/>
              <a:t>the low latency traffic individually by current EDCA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4613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Low Latency Queue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 mentioned in [1], </a:t>
            </a:r>
            <a:r>
              <a:rPr lang="en-US" altLang="ko-KR" dirty="0"/>
              <a:t>intra-AC </a:t>
            </a:r>
            <a:r>
              <a:rPr lang="en-US" altLang="ko-KR" dirty="0" smtClean="0"/>
              <a:t>prioritization (IAP) which has been defined in 11aa can be used for low latency </a:t>
            </a:r>
          </a:p>
          <a:p>
            <a:pPr lvl="1"/>
            <a:r>
              <a:rPr lang="en-US" altLang="ko-KR" dirty="0" smtClean="0"/>
              <a:t>A_VO or A_VI is assigned only </a:t>
            </a:r>
          </a:p>
          <a:p>
            <a:pPr marL="457200" lvl="1" indent="0">
              <a:buNone/>
            </a:pPr>
            <a:r>
              <a:rPr lang="en-US" altLang="ko-KR" dirty="0" smtClean="0"/>
              <a:t>for </a:t>
            </a:r>
            <a:r>
              <a:rPr lang="en-US" altLang="ko-KR" dirty="0"/>
              <a:t>l</a:t>
            </a:r>
            <a:r>
              <a:rPr lang="en-US" altLang="ko-KR" dirty="0" smtClean="0"/>
              <a:t>ow latency traffic</a:t>
            </a:r>
          </a:p>
          <a:p>
            <a:pPr lvl="1"/>
            <a:r>
              <a:rPr lang="en-US" altLang="ko-KR" dirty="0"/>
              <a:t>A_VO or A_VI </a:t>
            </a:r>
            <a:r>
              <a:rPr lang="en-US" altLang="ko-KR" dirty="0" smtClean="0"/>
              <a:t>which is assigned</a:t>
            </a:r>
          </a:p>
          <a:p>
            <a:pPr marL="457200" lvl="1" indent="0">
              <a:buNone/>
            </a:pPr>
            <a:r>
              <a:rPr lang="en-US" altLang="ko-KR" dirty="0" smtClean="0"/>
              <a:t>for low latency traffic has to share</a:t>
            </a:r>
          </a:p>
          <a:p>
            <a:pPr marL="457200" lvl="1" indent="0">
              <a:buNone/>
            </a:pPr>
            <a:r>
              <a:rPr lang="en-US" altLang="ko-KR" dirty="0" smtClean="0"/>
              <a:t>EDCAF with VI or VI, respectively</a:t>
            </a:r>
          </a:p>
          <a:p>
            <a:pPr lvl="1"/>
            <a:r>
              <a:rPr lang="en-US" altLang="ko-KR" dirty="0" smtClean="0"/>
              <a:t> The AP cannot assign a specific</a:t>
            </a:r>
          </a:p>
          <a:p>
            <a:pPr marL="457200" lvl="1" indent="0">
              <a:buNone/>
            </a:pPr>
            <a:r>
              <a:rPr lang="en-US" altLang="ko-KR" dirty="0" smtClean="0"/>
              <a:t>EDCAF for low latency traffic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  <p:grpSp>
        <p:nvGrpSpPr>
          <p:cNvPr id="20" name="그룹 19"/>
          <p:cNvGrpSpPr/>
          <p:nvPr/>
        </p:nvGrpSpPr>
        <p:grpSpPr>
          <a:xfrm>
            <a:off x="5105400" y="2819400"/>
            <a:ext cx="3971612" cy="3466306"/>
            <a:chOff x="4757462" y="2328500"/>
            <a:chExt cx="4123706" cy="3511658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 rotWithShape="1">
            <a:blip r:embed="rId2"/>
            <a:srcRect r="25127" b="13459"/>
            <a:stretch/>
          </p:blipFill>
          <p:spPr>
            <a:xfrm>
              <a:off x="4757462" y="2328500"/>
              <a:ext cx="4123706" cy="3511658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855641" y="2338814"/>
              <a:ext cx="1963674" cy="265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 smtClean="0">
                  <a:solidFill>
                    <a:srgbClr val="FF0000"/>
                  </a:solidFill>
                </a:rPr>
                <a:t>Low Latency Traffic Only</a:t>
              </a:r>
              <a:endParaRPr lang="ko-KR" altLang="en-US" sz="1100" b="1">
                <a:solidFill>
                  <a:srgbClr val="FF0000"/>
                </a:solidFill>
              </a:endParaRPr>
            </a:p>
          </p:txBody>
        </p:sp>
        <p:cxnSp>
          <p:nvCxnSpPr>
            <p:cNvPr id="15" name="직선 화살표 연결선 14"/>
            <p:cNvCxnSpPr/>
            <p:nvPr/>
          </p:nvCxnSpPr>
          <p:spPr bwMode="auto">
            <a:xfrm>
              <a:off x="5410200" y="2614160"/>
              <a:ext cx="91989" cy="89104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6" name="직선 화살표 연결선 15"/>
            <p:cNvCxnSpPr/>
            <p:nvPr/>
          </p:nvCxnSpPr>
          <p:spPr bwMode="auto">
            <a:xfrm>
              <a:off x="6279671" y="2614160"/>
              <a:ext cx="1485" cy="89104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38852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Low Latency Queue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propose that defining additional EDCAF for low latency </a:t>
            </a:r>
          </a:p>
          <a:p>
            <a:r>
              <a:rPr lang="en-US" altLang="ko-KR" dirty="0"/>
              <a:t>The low latency queue/EDCAF may have following characteristics</a:t>
            </a:r>
          </a:p>
          <a:p>
            <a:pPr lvl="1"/>
            <a:r>
              <a:rPr lang="en-US" altLang="ko-KR" dirty="0" smtClean="0"/>
              <a:t>Uses different EDCA parameter set</a:t>
            </a:r>
            <a:endParaRPr lang="en-US" altLang="ko-KR" dirty="0"/>
          </a:p>
          <a:p>
            <a:pPr lvl="1"/>
            <a:r>
              <a:rPr lang="en-US" altLang="ko-KR" dirty="0" smtClean="0"/>
              <a:t>Temporarily be activated/terminated</a:t>
            </a:r>
            <a:endParaRPr lang="en-US" altLang="ko-KR" dirty="0"/>
          </a:p>
          <a:p>
            <a:pPr lvl="1"/>
            <a:r>
              <a:rPr lang="en-US" altLang="ko-KR" dirty="0"/>
              <a:t>Only </a:t>
            </a:r>
            <a:r>
              <a:rPr lang="en-US" altLang="ko-KR" dirty="0" smtClean="0"/>
              <a:t>be buffered </a:t>
            </a:r>
            <a:r>
              <a:rPr lang="en-US" altLang="ko-KR" dirty="0"/>
              <a:t>by </a:t>
            </a:r>
            <a:r>
              <a:rPr lang="en-US" altLang="ko-KR" dirty="0" smtClean="0"/>
              <a:t>low latency traffic</a:t>
            </a:r>
            <a:endParaRPr lang="en-US" altLang="ko-KR" dirty="0"/>
          </a:p>
          <a:p>
            <a:pPr lvl="1"/>
            <a:r>
              <a:rPr lang="en-US" altLang="ko-KR" dirty="0" smtClean="0"/>
              <a:t>Supports worst case operation</a:t>
            </a:r>
          </a:p>
          <a:p>
            <a:pPr lvl="1"/>
            <a:r>
              <a:rPr lang="en-US" altLang="ko-KR" dirty="0" smtClean="0"/>
              <a:t>Detail is TBD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7083" y="3423273"/>
            <a:ext cx="3826917" cy="314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604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Low Latency Queue in multi-link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 shown in [2], multi-link has capability to enhance latency naturally because the STA may have more TXOP </a:t>
            </a:r>
          </a:p>
          <a:p>
            <a:r>
              <a:rPr lang="en-US" altLang="ko-KR" dirty="0" smtClean="0"/>
              <a:t>However, if we define EDCAF for low latency queues, we may have following additional advantages in multi-link</a:t>
            </a:r>
          </a:p>
          <a:p>
            <a:pPr lvl="1"/>
            <a:r>
              <a:rPr lang="en-US" altLang="ko-KR" dirty="0" smtClean="0"/>
              <a:t>AP can manage priority of latency traffic more detail regarding current load of each link</a:t>
            </a:r>
          </a:p>
          <a:p>
            <a:pPr lvl="1"/>
            <a:r>
              <a:rPr lang="en-US" altLang="ko-KR" dirty="0" smtClean="0"/>
              <a:t>AP can assign a specific role to the a link</a:t>
            </a:r>
          </a:p>
          <a:p>
            <a:pPr lvl="2"/>
            <a:r>
              <a:rPr lang="en-US" altLang="ko-KR" dirty="0" smtClean="0"/>
              <a:t>If overheads </a:t>
            </a:r>
            <a:r>
              <a:rPr lang="en-US" altLang="ko-KR" dirty="0"/>
              <a:t>such as BSR/BQR report are transmitted in the other </a:t>
            </a:r>
            <a:r>
              <a:rPr lang="en-US" altLang="ko-KR" dirty="0" smtClean="0"/>
              <a:t>link, the </a:t>
            </a:r>
            <a:r>
              <a:rPr lang="en-US" altLang="ko-KR" dirty="0"/>
              <a:t>latency performance of the </a:t>
            </a:r>
            <a:r>
              <a:rPr lang="en-US" altLang="ko-KR" dirty="0" smtClean="0"/>
              <a:t>link </a:t>
            </a:r>
            <a:r>
              <a:rPr lang="en-US" altLang="ko-KR" dirty="0"/>
              <a:t>can be </a:t>
            </a:r>
            <a:r>
              <a:rPr lang="en-US" altLang="ko-KR" dirty="0" smtClean="0"/>
              <a:t>improved because the STA can transmit UL latency data only in the link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6057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Low Latency Queue in </a:t>
            </a:r>
            <a:r>
              <a:rPr lang="en-US" altLang="ko-KR" dirty="0" smtClean="0"/>
              <a:t>multi-link: Example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286014"/>
              </p:ext>
            </p:extLst>
          </p:nvPr>
        </p:nvGraphicFramePr>
        <p:xfrm>
          <a:off x="1219200" y="1985724"/>
          <a:ext cx="5471796" cy="10117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932"/>
                <a:gridCol w="1823932"/>
                <a:gridCol w="1823932"/>
              </a:tblGrid>
              <a:tr h="505857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Link 1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Link 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058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Link</a:t>
                      </a:r>
                      <a:r>
                        <a:rPr lang="en-US" altLang="ko-KR" baseline="0" dirty="0" smtClean="0"/>
                        <a:t> load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Low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High</a:t>
                      </a:r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669641"/>
              </p:ext>
            </p:extLst>
          </p:nvPr>
        </p:nvGraphicFramePr>
        <p:xfrm>
          <a:off x="1417216" y="3778805"/>
          <a:ext cx="1823932" cy="23353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932"/>
              </a:tblGrid>
              <a:tr h="64079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Traffic: 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low latency</a:t>
                      </a:r>
                    </a:p>
                  </a:txBody>
                  <a:tcPr anchor="ctr"/>
                </a:tc>
              </a:tr>
              <a:tr h="5058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EDCAF of LL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AIFSn</a:t>
                      </a:r>
                      <a:r>
                        <a:rPr lang="en-US" altLang="ko-KR" dirty="0" smtClean="0"/>
                        <a:t> = 2,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CWmin</a:t>
                      </a:r>
                      <a:r>
                        <a:rPr lang="en-US" altLang="ko-KR" dirty="0" smtClean="0"/>
                        <a:t> = 7,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CWmax</a:t>
                      </a:r>
                      <a:r>
                        <a:rPr lang="en-US" altLang="ko-KR" dirty="0" smtClean="0"/>
                        <a:t> = 15)</a:t>
                      </a:r>
                      <a:endParaRPr lang="ko-KR" altLang="en-US"/>
                    </a:p>
                  </a:txBody>
                  <a:tcPr anchor="ctr"/>
                </a:tc>
              </a:tr>
              <a:tr h="5058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STA 1</a:t>
                      </a:r>
                      <a:endParaRPr lang="ko-KR" altLang="en-US" smtClean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5038"/>
              </p:ext>
            </p:extLst>
          </p:nvPr>
        </p:nvGraphicFramePr>
        <p:xfrm>
          <a:off x="4038600" y="3778805"/>
          <a:ext cx="3737824" cy="23346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8912"/>
                <a:gridCol w="1868912"/>
              </a:tblGrid>
              <a:tr h="5058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Traffic: extremely</a:t>
                      </a:r>
                      <a:r>
                        <a:rPr lang="en-US" altLang="ko-KR" baseline="0" dirty="0" smtClean="0"/>
                        <a:t> l</a:t>
                      </a:r>
                      <a:r>
                        <a:rPr lang="en-US" altLang="ko-KR" dirty="0" smtClean="0"/>
                        <a:t>ow latency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aseline="0" dirty="0" smtClean="0"/>
                        <a:t>Traffic: </a:t>
                      </a:r>
                    </a:p>
                    <a:p>
                      <a:pPr algn="ctr" latinLnBrk="1"/>
                      <a:r>
                        <a:rPr lang="en-US" altLang="ko-KR" baseline="0" dirty="0" smtClean="0"/>
                        <a:t>l</a:t>
                      </a:r>
                      <a:r>
                        <a:rPr lang="en-US" altLang="ko-KR" dirty="0" smtClean="0"/>
                        <a:t>ow latency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058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EDCAF of LL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AIFSn</a:t>
                      </a:r>
                      <a:r>
                        <a:rPr lang="en-US" altLang="ko-KR" dirty="0" smtClean="0"/>
                        <a:t> = 2,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CWmin</a:t>
                      </a:r>
                      <a:r>
                        <a:rPr lang="en-US" altLang="ko-KR" dirty="0" smtClean="0"/>
                        <a:t> = 3,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CWmax</a:t>
                      </a:r>
                      <a:r>
                        <a:rPr lang="en-US" altLang="ko-KR" dirty="0" smtClean="0"/>
                        <a:t> = 7)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EDCAF of LL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AIFSn</a:t>
                      </a:r>
                      <a:r>
                        <a:rPr lang="en-US" altLang="ko-KR" dirty="0" smtClean="0"/>
                        <a:t> = 2,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CWmin</a:t>
                      </a:r>
                      <a:r>
                        <a:rPr lang="en-US" altLang="ko-KR" dirty="0" smtClean="0"/>
                        <a:t> = 3,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CWmax</a:t>
                      </a:r>
                      <a:r>
                        <a:rPr lang="en-US" altLang="ko-KR" dirty="0" smtClean="0"/>
                        <a:t> = 7)</a:t>
                      </a:r>
                      <a:endParaRPr lang="ko-KR" altLang="en-US"/>
                    </a:p>
                  </a:txBody>
                  <a:tcPr anchor="ctr"/>
                </a:tc>
              </a:tr>
              <a:tr h="505857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STA 2</a:t>
                      </a:r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직선 연결선 11"/>
          <p:cNvCxnSpPr>
            <a:stCxn id="9" idx="0"/>
            <a:endCxn id="7" idx="2"/>
          </p:cNvCxnSpPr>
          <p:nvPr/>
        </p:nvCxnSpPr>
        <p:spPr bwMode="auto">
          <a:xfrm flipV="1">
            <a:off x="2329182" y="2997438"/>
            <a:ext cx="1625916" cy="78136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직선 연결선 12"/>
          <p:cNvCxnSpPr>
            <a:endCxn id="7" idx="2"/>
          </p:cNvCxnSpPr>
          <p:nvPr/>
        </p:nvCxnSpPr>
        <p:spPr bwMode="auto">
          <a:xfrm flipH="1" flipV="1">
            <a:off x="3955098" y="2997438"/>
            <a:ext cx="1146706" cy="78136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직선 연결선 15"/>
          <p:cNvCxnSpPr/>
          <p:nvPr/>
        </p:nvCxnSpPr>
        <p:spPr bwMode="auto">
          <a:xfrm flipH="1" flipV="1">
            <a:off x="5768022" y="2997439"/>
            <a:ext cx="1096436" cy="7813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713087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Low Latency Queue in multi-link: Example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  <p:graphicFrame>
        <p:nvGraphicFramePr>
          <p:cNvPr id="7" name="내용 개체 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7082739"/>
              </p:ext>
            </p:extLst>
          </p:nvPr>
        </p:nvGraphicFramePr>
        <p:xfrm>
          <a:off x="1219200" y="1846342"/>
          <a:ext cx="5471796" cy="10117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932"/>
                <a:gridCol w="1823932"/>
                <a:gridCol w="1823932"/>
              </a:tblGrid>
              <a:tr h="505857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Link 1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Link 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058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Link</a:t>
                      </a:r>
                      <a:r>
                        <a:rPr lang="en-US" altLang="ko-KR" baseline="0" dirty="0" smtClean="0"/>
                        <a:t> load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Low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High</a:t>
                      </a:r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298232"/>
              </p:ext>
            </p:extLst>
          </p:nvPr>
        </p:nvGraphicFramePr>
        <p:xfrm>
          <a:off x="2133600" y="3639423"/>
          <a:ext cx="5642823" cy="26089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0941"/>
                <a:gridCol w="1880941"/>
                <a:gridCol w="1880941"/>
              </a:tblGrid>
              <a:tr h="5058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Traffic: AC_VO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(non</a:t>
                      </a:r>
                      <a:r>
                        <a:rPr lang="en-US" altLang="ko-KR" baseline="0" dirty="0" smtClean="0"/>
                        <a:t>-latency)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Traffic: extremely</a:t>
                      </a:r>
                      <a:r>
                        <a:rPr lang="en-US" altLang="ko-KR" baseline="0" dirty="0" smtClean="0"/>
                        <a:t> l</a:t>
                      </a:r>
                      <a:r>
                        <a:rPr lang="en-US" altLang="ko-KR" dirty="0" smtClean="0"/>
                        <a:t>ow latency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aseline="0" dirty="0" smtClean="0"/>
                        <a:t>Traffic: </a:t>
                      </a:r>
                    </a:p>
                    <a:p>
                      <a:pPr algn="ctr" latinLnBrk="1"/>
                      <a:r>
                        <a:rPr lang="en-US" altLang="ko-KR" baseline="0" dirty="0" smtClean="0"/>
                        <a:t>management of l</a:t>
                      </a:r>
                      <a:r>
                        <a:rPr lang="en-US" altLang="ko-KR" dirty="0" smtClean="0"/>
                        <a:t>ow latency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50585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EDCAF of VO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AIFSn</a:t>
                      </a:r>
                      <a:r>
                        <a:rPr lang="en-US" altLang="ko-KR" dirty="0" smtClean="0"/>
                        <a:t> = 2,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CWmin</a:t>
                      </a:r>
                      <a:r>
                        <a:rPr lang="en-US" altLang="ko-KR" dirty="0" smtClean="0"/>
                        <a:t> = 7,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CWmax</a:t>
                      </a:r>
                      <a:r>
                        <a:rPr lang="en-US" altLang="ko-KR" dirty="0" smtClean="0"/>
                        <a:t> = 15)</a:t>
                      </a:r>
                      <a:endParaRPr lang="ko-KR" altLang="en-US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EDCAF of LL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AIFSn</a:t>
                      </a:r>
                      <a:r>
                        <a:rPr lang="en-US" altLang="ko-KR" dirty="0" smtClean="0"/>
                        <a:t> = 2,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CWmin</a:t>
                      </a:r>
                      <a:r>
                        <a:rPr lang="en-US" altLang="ko-KR" dirty="0" smtClean="0"/>
                        <a:t> = 3,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CWmax</a:t>
                      </a:r>
                      <a:r>
                        <a:rPr lang="en-US" altLang="ko-KR" dirty="0" smtClean="0"/>
                        <a:t> = 7)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EDCAF of LL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dirty="0" err="1" smtClean="0"/>
                        <a:t>AIFSn</a:t>
                      </a:r>
                      <a:r>
                        <a:rPr lang="en-US" altLang="ko-KR" dirty="0" smtClean="0"/>
                        <a:t> = 2,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CWmin</a:t>
                      </a:r>
                      <a:r>
                        <a:rPr lang="en-US" altLang="ko-KR" dirty="0" smtClean="0"/>
                        <a:t> = 3, </a:t>
                      </a:r>
                    </a:p>
                    <a:p>
                      <a:pPr algn="ctr" latinLnBrk="1"/>
                      <a:r>
                        <a:rPr lang="en-US" altLang="ko-KR" dirty="0" err="1" smtClean="0"/>
                        <a:t>CWmax</a:t>
                      </a:r>
                      <a:r>
                        <a:rPr lang="en-US" altLang="ko-KR" dirty="0" smtClean="0"/>
                        <a:t> = 7)</a:t>
                      </a:r>
                      <a:endParaRPr lang="ko-KR" altLang="en-US"/>
                    </a:p>
                  </a:txBody>
                  <a:tcPr anchor="ctr"/>
                </a:tc>
              </a:tr>
              <a:tr h="505857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STA 2</a:t>
                      </a:r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0" name="직선 연결선 9"/>
          <p:cNvCxnSpPr>
            <a:endCxn id="7" idx="2"/>
          </p:cNvCxnSpPr>
          <p:nvPr/>
        </p:nvCxnSpPr>
        <p:spPr bwMode="auto">
          <a:xfrm flipV="1">
            <a:off x="3048000" y="2858056"/>
            <a:ext cx="907098" cy="78136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>
            <a:stCxn id="9" idx="0"/>
            <a:endCxn id="7" idx="2"/>
          </p:cNvCxnSpPr>
          <p:nvPr/>
        </p:nvCxnSpPr>
        <p:spPr bwMode="auto">
          <a:xfrm flipH="1" flipV="1">
            <a:off x="3955098" y="2858056"/>
            <a:ext cx="999913" cy="78136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직선 연결선 11"/>
          <p:cNvCxnSpPr/>
          <p:nvPr/>
        </p:nvCxnSpPr>
        <p:spPr bwMode="auto">
          <a:xfrm flipH="1" flipV="1">
            <a:off x="5768022" y="2858057"/>
            <a:ext cx="1096436" cy="78136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534639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have addressed </a:t>
            </a:r>
            <a:r>
              <a:rPr lang="en-US" altLang="ko-KR" dirty="0" smtClean="0"/>
              <a:t>how to </a:t>
            </a:r>
            <a:r>
              <a:rPr lang="en-US" altLang="ko-KR" dirty="0"/>
              <a:t>give priority to the low latency traffic over other </a:t>
            </a:r>
            <a:r>
              <a:rPr lang="en-US" altLang="ko-KR" dirty="0" smtClean="0"/>
              <a:t>traffic via additional EDCAF and queue</a:t>
            </a:r>
            <a:endParaRPr lang="en-US" altLang="ko-KR" dirty="0"/>
          </a:p>
          <a:p>
            <a:r>
              <a:rPr lang="en-US" altLang="ko-KR" dirty="0" smtClean="0"/>
              <a:t>Also we have discussed additional </a:t>
            </a:r>
            <a:r>
              <a:rPr lang="en-US" altLang="ko-KR" dirty="0"/>
              <a:t>advantages in </a:t>
            </a:r>
            <a:r>
              <a:rPr lang="en-US" altLang="ko-KR" dirty="0" smtClean="0"/>
              <a:t>multi-link when we define </a:t>
            </a:r>
            <a:r>
              <a:rPr lang="en-US" altLang="ko-KR" dirty="0"/>
              <a:t>EDCAF for low latency </a:t>
            </a:r>
            <a:r>
              <a:rPr lang="en-US" altLang="ko-KR" dirty="0" smtClean="0"/>
              <a:t>queues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2019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512558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240939</TotalTime>
  <Words>870</Words>
  <Application>Microsoft Office PowerPoint</Application>
  <PresentationFormat>화면 슬라이드 쇼(4:3)</PresentationFormat>
  <Paragraphs>162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Latency enhancement in multi-link</vt:lpstr>
      <vt:lpstr>Introduction</vt:lpstr>
      <vt:lpstr>Latency traffic in EDCA</vt:lpstr>
      <vt:lpstr>Low Latency Queue</vt:lpstr>
      <vt:lpstr>Low Latency Queue</vt:lpstr>
      <vt:lpstr>Low Latency Queue in multi-link</vt:lpstr>
      <vt:lpstr>Low Latency Queue in multi-link: Example</vt:lpstr>
      <vt:lpstr>Low Latency Queue in multi-link: Example</vt:lpstr>
      <vt:lpstr>Summary</vt:lpstr>
      <vt:lpstr>Straw poll 1</vt:lpstr>
      <vt:lpstr>Straw poll 2</vt:lpstr>
      <vt:lpstr>Reference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suhwook.kim@lge.com</dc:creator>
  <cp:lastModifiedBy>김서욱/선임연구원/차세대표준(연)ICS팀(suhwook.kim@lge.com)</cp:lastModifiedBy>
  <cp:revision>7297</cp:revision>
  <cp:lastPrinted>2018-10-31T23:27:01Z</cp:lastPrinted>
  <dcterms:created xsi:type="dcterms:W3CDTF">2007-05-21T21:00:37Z</dcterms:created>
  <dcterms:modified xsi:type="dcterms:W3CDTF">2019-11-13T02:48:08Z</dcterms:modified>
</cp:coreProperties>
</file>