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33" r:id="rId3"/>
    <p:sldId id="934" r:id="rId4"/>
    <p:sldId id="935" r:id="rId5"/>
    <p:sldId id="944" r:id="rId6"/>
    <p:sldId id="947" r:id="rId7"/>
    <p:sldId id="945" r:id="rId8"/>
    <p:sldId id="939" r:id="rId9"/>
    <p:sldId id="949" r:id="rId10"/>
    <p:sldId id="936" r:id="rId11"/>
    <p:sldId id="937" r:id="rId12"/>
    <p:sldId id="952" r:id="rId13"/>
    <p:sldId id="950" r:id="rId14"/>
    <p:sldId id="941" r:id="rId15"/>
    <p:sldId id="948" r:id="rId16"/>
    <p:sldId id="951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6118" autoAdjust="0"/>
  </p:normalViewPr>
  <p:slideViewPr>
    <p:cSldViewPr>
      <p:cViewPr varScale="1">
        <p:scale>
          <a:sx n="89" d="100"/>
          <a:sy n="89" d="100"/>
        </p:scale>
        <p:origin x="143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802.11-19/1849r1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1x LTF sequence for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investigated the PAPR of NGV-LTF-1x according to Bandwidth. </a:t>
            </a:r>
          </a:p>
          <a:p>
            <a:pPr lvl="1"/>
            <a:r>
              <a:rPr lang="en-US" altLang="ko-KR" dirty="0" smtClean="0"/>
              <a:t>In each BW, by considering the simple implementation and PAPR, separately, we can consider the following sequence for NGV-LTF-1x. </a:t>
            </a:r>
          </a:p>
          <a:p>
            <a:pPr lvl="2"/>
            <a:r>
              <a:rPr lang="en-US" altLang="ko-KR" dirty="0" smtClean="0"/>
              <a:t>In 10MHz,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</a:t>
            </a:r>
            <a:r>
              <a:rPr lang="en-US" altLang="ko-KR" dirty="0" smtClean="0"/>
              <a:t>*=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-1] 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In 20MHz, according to whether the L-SIG improvement in terms of PAPR, we can consider the below sequence. </a:t>
            </a:r>
            <a:r>
              <a:rPr lang="ko-KR" altLang="en-US" smtClean="0"/>
              <a:t> </a:t>
            </a:r>
            <a:endParaRPr lang="en-US" altLang="ko-KR" dirty="0"/>
          </a:p>
          <a:p>
            <a:pPr lvl="3"/>
            <a:r>
              <a:rPr lang="nn-NO" altLang="ko-KR" dirty="0" smtClean="0"/>
              <a:t>w/o improvement </a:t>
            </a:r>
          </a:p>
          <a:p>
            <a:pPr lvl="4"/>
            <a:r>
              <a:rPr lang="nn-NO" altLang="ko-KR" dirty="0" smtClean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**= 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 smtClean="0"/>
              <a:t>] </a:t>
            </a:r>
          </a:p>
          <a:p>
            <a:pPr lvl="3"/>
            <a:r>
              <a:rPr lang="nn-NO" altLang="ko-KR" dirty="0"/>
              <a:t>w/ improvement </a:t>
            </a:r>
            <a:endParaRPr lang="nn-NO" altLang="ko-KR" dirty="0" smtClean="0"/>
          </a:p>
          <a:p>
            <a:pPr lvl="4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***= </a:t>
            </a:r>
            <a:r>
              <a:rPr lang="nn-NO" altLang="ko-KR" dirty="0"/>
              <a:t>[-1     1    -1    -1     1     1    -1     1     1    -1     1    -1     1    -1     1     1     1     1     1     1    -1    -1    -1     1     1    -1    -1    -1 -1 -1     1    -1    -1     1     1    -1     1     1    -1     1    -1     1    -1     1     1     1     1     1     1    -1    -1    -1     1     1    -1    -1    -1 -1] </a:t>
            </a:r>
            <a:r>
              <a:rPr lang="nn-NO" altLang="ko-KR" dirty="0" smtClean="0"/>
              <a:t> </a:t>
            </a:r>
            <a:endParaRPr lang="nn-NO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Since </a:t>
            </a:r>
            <a:r>
              <a:rPr lang="en-US" altLang="ko-KR" dirty="0"/>
              <a:t>NGV-LTF-1x only populates the even tone indices, the pilot tone should be moved to even indices in the data symbol.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example, the indices for pilot tones are [±</a:t>
            </a:r>
            <a:r>
              <a:rPr lang="en-US" altLang="ko-KR" dirty="0"/>
              <a:t>8, ±22 </a:t>
            </a:r>
            <a:r>
              <a:rPr lang="en-US" altLang="ko-KR" dirty="0" smtClean="0"/>
              <a:t>] and [</a:t>
            </a:r>
            <a:r>
              <a:rPr lang="ko-KR" altLang="ko-KR"/>
              <a:t>±</a:t>
            </a:r>
            <a:r>
              <a:rPr lang="en-US" altLang="ko-KR" dirty="0"/>
              <a:t>54, </a:t>
            </a:r>
            <a:r>
              <a:rPr lang="ko-KR" altLang="ko-KR"/>
              <a:t>±</a:t>
            </a:r>
            <a:r>
              <a:rPr lang="en-US" altLang="ko-KR" dirty="0"/>
              <a:t>26, </a:t>
            </a:r>
            <a:r>
              <a:rPr lang="ko-KR" altLang="ko-KR"/>
              <a:t>±</a:t>
            </a:r>
            <a:r>
              <a:rPr lang="en-US" altLang="ko-KR" dirty="0"/>
              <a:t>12</a:t>
            </a:r>
            <a:r>
              <a:rPr lang="en-US" altLang="ko-KR" dirty="0" smtClean="0"/>
              <a:t>] in 10MHz and 20MHz, respectively.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5800" y="6172200"/>
            <a:ext cx="47131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lvl="3" indent="-171450">
              <a:buFont typeface="Arial" panose="020B0604020202020204" pitchFamily="34" charset="0"/>
              <a:buChar char="•"/>
            </a:pPr>
            <a:r>
              <a:rPr lang="en-US" altLang="ko-KR" dirty="0" smtClean="0"/>
              <a:t>*: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5, ** : Option1 </a:t>
            </a:r>
            <a:r>
              <a:rPr lang="en-US" altLang="ko-KR" dirty="0"/>
              <a:t>in slide </a:t>
            </a:r>
            <a:r>
              <a:rPr lang="en-US" altLang="ko-KR" dirty="0" smtClean="0"/>
              <a:t>7,  *** :</a:t>
            </a:r>
            <a:r>
              <a:rPr lang="en-US" altLang="ko-KR" dirty="0" smtClean="0"/>
              <a:t>Option2-2 </a:t>
            </a:r>
            <a:r>
              <a:rPr lang="en-US" altLang="ko-KR" dirty="0"/>
              <a:t>in slide </a:t>
            </a:r>
            <a:r>
              <a:rPr lang="en-US" altLang="ko-K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159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For the 10MHz transmission, the NGV-LTF-1x sequence on subcarriers[-28:28] is given by following sequence </a:t>
            </a:r>
          </a:p>
          <a:p>
            <a:pPr marL="857250" lvl="2" indent="0">
              <a:buNone/>
            </a:pPr>
            <a:r>
              <a:rPr lang="en-US" altLang="ko-KR" dirty="0"/>
              <a:t>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[1     1      -1     1     -1    -1     1     1     1    -1     1     1     1     1    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marL="857250" lvl="2" indent="0">
              <a:buNone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8569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approach do </a:t>
            </a:r>
            <a:r>
              <a:rPr lang="en-US" altLang="ko-KR" dirty="0"/>
              <a:t>you prefer as an NGV-LTF-1x sequence in 20MHz? </a:t>
            </a:r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Approach1 ( Option1 described in slides 7)   </a:t>
            </a:r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</a:t>
            </a:r>
            <a:r>
              <a:rPr lang="nn-NO" altLang="ko-KR" dirty="0" smtClean="0"/>
              <a:t>= </a:t>
            </a:r>
            <a:r>
              <a:rPr lang="nn-NO" altLang="ko-KR" dirty="0"/>
              <a:t>[</a:t>
            </a:r>
            <a:r>
              <a:rPr lang="en-US" altLang="ko-KR" dirty="0"/>
              <a:t>1      -1     1   -1    -1     1      1      1     -1      1     1     1      1     1    -1     1    -1    -1    -1    -1    -1     1    -1    -1    -1     1     1    -1     1     1    -1    -1     1     -1    1     1     -1     -1     -1     1     -1    -1     -1    -1     -1     1     -1      1     1     1      1     1     -1     1     1     1    -1     -1</a:t>
            </a:r>
            <a:r>
              <a:rPr lang="nn-NO" altLang="ko-KR" dirty="0"/>
              <a:t>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Approach2 </a:t>
            </a:r>
            <a:r>
              <a:rPr lang="en-US" altLang="ko-KR" dirty="0"/>
              <a:t>( </a:t>
            </a:r>
            <a:r>
              <a:rPr lang="en-US" altLang="ko-KR" dirty="0" smtClean="0"/>
              <a:t>Option2-2 </a:t>
            </a:r>
            <a:r>
              <a:rPr lang="en-US" altLang="ko-KR" dirty="0"/>
              <a:t>described in slides 7) </a:t>
            </a:r>
            <a:endParaRPr lang="en-US" altLang="ko-KR" dirty="0" smtClean="0"/>
          </a:p>
          <a:p>
            <a:pPr lvl="2"/>
            <a:r>
              <a:rPr lang="nn-NO" altLang="ko-KR" dirty="0"/>
              <a:t>NGV-LTF-1x</a:t>
            </a:r>
            <a:r>
              <a:rPr lang="nn-NO" altLang="ko-KR" baseline="-25000" dirty="0"/>
              <a:t>(-58:2:58)</a:t>
            </a:r>
            <a:r>
              <a:rPr lang="nn-NO" altLang="ko-KR" dirty="0"/>
              <a:t> = [-1     1    -1    -1     1     1    -1     1     1    -1     1    -1     1    -1     1     1     1     1     1     1    -1    -1    -1     1     1    -1    -1    -1 -1 -1     1    -1    -1     1     1    -1     1     1    -1     1    -1     1    -1     1     1     1     1     1     1    -1    -1    -1     1     1    -1    -1    -1 -1] </a:t>
            </a:r>
            <a:endParaRPr lang="nn-NO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Abs 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148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</a:t>
            </a:r>
            <a:r>
              <a:rPr lang="en-US" altLang="ko-KR" dirty="0" smtClean="0"/>
              <a:t>?</a:t>
            </a:r>
          </a:p>
          <a:p>
            <a:pPr lvl="1"/>
            <a:r>
              <a:rPr lang="nn-NO" altLang="ko-KR" dirty="0" smtClean="0"/>
              <a:t>The same number of pilot tones are used in NGV-LTF-1x and NGV-Data. </a:t>
            </a:r>
          </a:p>
          <a:p>
            <a:pPr lvl="2"/>
            <a:r>
              <a:rPr lang="nn-NO" altLang="ko-KR" dirty="0" smtClean="0"/>
              <a:t>In 10MHz, 4 pilot tones shall be inserted.</a:t>
            </a:r>
          </a:p>
          <a:p>
            <a:pPr lvl="2"/>
            <a:r>
              <a:rPr lang="nn-NO" altLang="ko-KR" dirty="0" smtClean="0"/>
              <a:t>In 20MHz, 6 pilot tones </a:t>
            </a:r>
            <a:r>
              <a:rPr lang="nn-NO" altLang="ko-KR" dirty="0"/>
              <a:t>shall be </a:t>
            </a:r>
            <a:r>
              <a:rPr lang="nn-NO" altLang="ko-KR" dirty="0" smtClean="0"/>
              <a:t>inserted.</a:t>
            </a:r>
          </a:p>
          <a:p>
            <a:pPr lvl="1"/>
            <a:r>
              <a:rPr lang="en-US" altLang="ko-KR" dirty="0" smtClean="0"/>
              <a:t>The pilot tones use the even tone indies in data symbol. </a:t>
            </a:r>
          </a:p>
          <a:p>
            <a:pPr lvl="2"/>
            <a:r>
              <a:rPr lang="en-US" altLang="ko-KR" dirty="0" smtClean="0"/>
              <a:t>In 10MHz, the tone indices are [±</a:t>
            </a:r>
            <a:r>
              <a:rPr lang="en-US" altLang="ko-KR" dirty="0"/>
              <a:t>8, ±22 ].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20MHz, the tone indices are [±54</a:t>
            </a:r>
            <a:r>
              <a:rPr lang="en-US" altLang="ko-KR" dirty="0"/>
              <a:t>, ±26</a:t>
            </a:r>
            <a:r>
              <a:rPr lang="en-US" altLang="ko-KR" dirty="0" smtClean="0"/>
              <a:t>, ±12].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54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1758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NGV-LTF-1x</a:t>
            </a:r>
            <a:r>
              <a:rPr lang="en-US" altLang="ko-KR" b="0" baseline="-25000" dirty="0" smtClean="0"/>
              <a:t>(-58:58) </a:t>
            </a:r>
            <a:r>
              <a:rPr lang="en-US" altLang="ko-KR" b="0" dirty="0" smtClean="0"/>
              <a:t>based on Op1 of 10MHz </a:t>
            </a:r>
          </a:p>
          <a:p>
            <a:pPr lvl="1"/>
            <a:r>
              <a:rPr lang="en-US" altLang="ko-KR" dirty="0" smtClean="0"/>
              <a:t>M = NGV-LTF-1x sequence for 10Mhz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8016"/>
              </p:ext>
            </p:extLst>
          </p:nvPr>
        </p:nvGraphicFramePr>
        <p:xfrm>
          <a:off x="1296988" y="28194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Combination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PAPR [dB]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6.5296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/>
                        <a:t> </a:t>
                      </a:r>
                      <a:r>
                        <a:rPr lang="en-US" altLang="ko-KR" sz="1600" dirty="0" smtClean="0"/>
                        <a:t>6.5811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6.7577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6.9729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6.6768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7.4358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7.6519 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7.5386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7.4015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6.8066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6.6552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7.7689</a:t>
                      </a:r>
                      <a:endParaRPr lang="ko-KR" altLang="en-US" sz="16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6.6984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6.8309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7.6536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7.0962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39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according to various </a:t>
            </a:r>
            <a:r>
              <a:rPr lang="en-US" altLang="ko-KR" dirty="0" smtClean="0"/>
              <a:t>combinations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NGV-LTF-1x</a:t>
            </a:r>
            <a:r>
              <a:rPr lang="en-US" altLang="ko-KR" b="0" baseline="-25000" dirty="0"/>
              <a:t>(-58:58) </a:t>
            </a:r>
            <a:r>
              <a:rPr lang="en-US" altLang="ko-KR" b="0" dirty="0"/>
              <a:t>based </a:t>
            </a:r>
            <a:r>
              <a:rPr lang="en-US" altLang="ko-KR" b="0" dirty="0" smtClean="0"/>
              <a:t>on Op2 of 10MHz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461692"/>
              </p:ext>
            </p:extLst>
          </p:nvPr>
        </p:nvGraphicFramePr>
        <p:xfrm>
          <a:off x="1219200" y="2362200"/>
          <a:ext cx="60960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Combination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PAPR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7.5646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[ 1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7.8197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[1 M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7.1964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6.8466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1 M</a:t>
                      </a:r>
                      <a:r>
                        <a:rPr lang="en-US" altLang="ko-KR" sz="1600" baseline="0" dirty="0" smtClean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7.2429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 M </a:t>
                      </a:r>
                      <a:r>
                        <a:rPr lang="en-US" altLang="ko-KR" dirty="0" err="1" smtClean="0"/>
                        <a:t>M</a:t>
                      </a:r>
                      <a:r>
                        <a:rPr lang="en-US" altLang="ko-KR" dirty="0" smtClean="0"/>
                        <a:t> 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7.3829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[-1 M -1 M]</a:t>
                      </a:r>
                      <a:r>
                        <a:rPr lang="en-US" altLang="ko-KR" sz="1600" baseline="0" dirty="0" smtClean="0"/>
                        <a:t>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6.9670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[-1</a:t>
                      </a:r>
                      <a:r>
                        <a:rPr lang="en-US" altLang="ko-KR" baseline="0" dirty="0" smtClean="0"/>
                        <a:t> M </a:t>
                      </a:r>
                      <a:r>
                        <a:rPr lang="en-US" altLang="ko-KR" baseline="0" dirty="0" err="1" smtClean="0"/>
                        <a:t>M</a:t>
                      </a:r>
                      <a:r>
                        <a:rPr lang="en-US" altLang="ko-KR" baseline="0" dirty="0" smtClean="0"/>
                        <a:t> -1]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6.3759</a:t>
                      </a:r>
                      <a:endParaRPr lang="ko-KR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8.1600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</a:t>
                      </a:r>
                      <a:r>
                        <a:rPr lang="en-US" altLang="ko-KR" sz="1600" baseline="0" dirty="0" smtClean="0"/>
                        <a:t> 1 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7.8664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M -1]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1 -1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7.4437</a:t>
                      </a:r>
                      <a:endParaRPr lang="ko-KR" altLang="en-US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1]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7.2199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1 M]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6.9092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M -1]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6.1651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[M -1 -1 M] 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6.4623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01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previous meeting, we approved the use of 2x Compressed NGV-LTF in 11bd. </a:t>
            </a:r>
          </a:p>
          <a:p>
            <a:endParaRPr lang="en-US" altLang="ko-KR" dirty="0"/>
          </a:p>
          <a:p>
            <a:r>
              <a:rPr lang="en-US" altLang="ko-KR" dirty="0"/>
              <a:t>However, we didn't determine the detail such as how to configure the sequence for the 2x Compressed NGV-LTF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Thus, in this contribution, we consider the LTF sequence for 2x compressed mode and investigate the PAPR of the 2x compressed LTF sequence.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831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Construction of 2x compressed 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For the 2x compressed LTF, the NGV-LTF-1x sequence can be mapped on even tone in frequency. </a:t>
            </a:r>
          </a:p>
          <a:p>
            <a:pPr lvl="1"/>
            <a:r>
              <a:rPr lang="en-US" altLang="ko-KR" dirty="0" smtClean="0"/>
              <a:t>For example, NGV-LTF-1x inserts non-zero values in tones </a:t>
            </a:r>
            <a:r>
              <a:rPr lang="en-US" altLang="ko-KR" dirty="0"/>
              <a:t>[ ±2</a:t>
            </a:r>
            <a:r>
              <a:rPr lang="en-US" altLang="ko-KR" dirty="0" smtClean="0"/>
              <a:t>, ±</a:t>
            </a:r>
            <a:r>
              <a:rPr lang="en-US" altLang="ko-KR" dirty="0"/>
              <a:t>4, </a:t>
            </a:r>
            <a:r>
              <a:rPr lang="en-US" altLang="ko-KR" dirty="0" smtClean="0"/>
              <a:t>±6, …,</a:t>
            </a:r>
            <a:r>
              <a:rPr lang="en-US" altLang="ko-KR" dirty="0"/>
              <a:t> </a:t>
            </a:r>
            <a:r>
              <a:rPr lang="en-US" altLang="ko-KR" dirty="0" smtClean="0"/>
              <a:t>±28] </a:t>
            </a:r>
            <a:r>
              <a:rPr lang="en-US" altLang="ko-KR" dirty="0"/>
              <a:t>in </a:t>
            </a:r>
            <a:r>
              <a:rPr lang="en-US" altLang="ko-KR" dirty="0" smtClean="0"/>
              <a:t>10MHz.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P matrix the </a:t>
            </a:r>
            <a:r>
              <a:rPr lang="en-US" altLang="ko-KR" dirty="0" smtClean="0"/>
              <a:t>same way </a:t>
            </a:r>
            <a:r>
              <a:rPr lang="en-US" altLang="ko-KR" dirty="0"/>
              <a:t>as in </a:t>
            </a:r>
            <a:r>
              <a:rPr lang="en-US" altLang="ko-KR" dirty="0" smtClean="0"/>
              <a:t>11ac </a:t>
            </a:r>
            <a:r>
              <a:rPr lang="en-US" altLang="ko-KR" dirty="0"/>
              <a:t>is applied to </a:t>
            </a:r>
            <a:r>
              <a:rPr lang="en-US" altLang="ko-KR" dirty="0" smtClean="0"/>
              <a:t>NGV-LTF-1x, therefore it does not impact the receiver.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After IFFT (e.g., 64 FFT for 10MHz), the time domain has 2 periods per symbol, then we only transmit 1 period(3.2us)+GI.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690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Construction of 2x compressed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TX-diagram for NGV-LTF-1x in 10MHz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208634"/>
            <a:ext cx="6781800" cy="407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NGV-LTF-1x sequence for 10MHz</a:t>
            </a:r>
          </a:p>
          <a:p>
            <a:pPr lvl="1"/>
            <a:r>
              <a:rPr lang="en-US" altLang="ko-KR" dirty="0" smtClean="0"/>
              <a:t>The even tone indices, i.e., [-28: 2: 28] are used to map the LTF sequence.</a:t>
            </a:r>
          </a:p>
          <a:p>
            <a:pPr lvl="2"/>
            <a:r>
              <a:rPr lang="en-US" altLang="ko-KR" dirty="0" smtClean="0"/>
              <a:t> </a:t>
            </a:r>
            <a:r>
              <a:rPr lang="en-US" altLang="ko-KR" dirty="0"/>
              <a:t>NGV-LTF-1x </a:t>
            </a:r>
            <a:r>
              <a:rPr lang="en-US" altLang="ko-KR" dirty="0" smtClean="0"/>
              <a:t>sequence for 10MHz consists of 28 coefficients. </a:t>
            </a:r>
          </a:p>
          <a:p>
            <a:pPr lvl="1"/>
            <a:r>
              <a:rPr lang="en-US" altLang="ko-KR" dirty="0" smtClean="0"/>
              <a:t>And, for the configuration of NGV-LTF-1x sequence, considering </a:t>
            </a:r>
            <a:r>
              <a:rPr lang="en-US" altLang="ko-KR" dirty="0"/>
              <a:t>ease of implementation and PAPR respectively, the following sequence can be considered:</a:t>
            </a:r>
            <a:r>
              <a:rPr lang="en-US" altLang="ko-KR" dirty="0" smtClean="0"/>
              <a:t> </a:t>
            </a:r>
          </a:p>
          <a:p>
            <a:pPr lvl="2"/>
            <a:r>
              <a:rPr lang="en-US" altLang="ko-KR" dirty="0" smtClean="0"/>
              <a:t>Option1 : sequence mapped on even tone index in VHT-LTF (i.e., VHT-LTF</a:t>
            </a:r>
            <a:r>
              <a:rPr lang="en-US" altLang="ko-KR" baseline="-25000" dirty="0" smtClean="0"/>
              <a:t>-28,28</a:t>
            </a:r>
            <a:r>
              <a:rPr lang="en-US" altLang="ko-KR" dirty="0" smtClean="0"/>
              <a:t>). 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(-28:2:28)</a:t>
            </a:r>
            <a:r>
              <a:rPr lang="en-US" altLang="ko-KR" dirty="0" smtClean="0"/>
              <a:t> = </a:t>
            </a:r>
            <a:r>
              <a:rPr lang="en-US" altLang="ko-KR" dirty="0"/>
              <a:t>[1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1] 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Option2 : the sequence has a minimum PAPR </a:t>
            </a:r>
          </a:p>
          <a:p>
            <a:pPr lvl="3"/>
            <a:r>
              <a:rPr lang="en-US" altLang="ko-KR" dirty="0"/>
              <a:t> NGV-LTF-1x</a:t>
            </a:r>
            <a:r>
              <a:rPr lang="en-US" altLang="ko-KR" baseline="-25000" dirty="0"/>
              <a:t>(-28:2:28)</a:t>
            </a:r>
            <a:r>
              <a:rPr lang="en-US" altLang="ko-KR" dirty="0"/>
              <a:t> = [  -1     1    -1    -1     1     1    -1     1     1    -1     1    -1     1    -1     1     1     1     1     1     1    -1    -1    -1     1     1    -1    -1    -1]</a:t>
            </a: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8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10000" cy="4343400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PAPR in 10MHz </a:t>
            </a:r>
          </a:p>
          <a:p>
            <a:pPr lvl="1"/>
            <a:r>
              <a:rPr lang="en-US" altLang="ko-KR" sz="1800" dirty="0" smtClean="0"/>
              <a:t>Only BPSK modulation is considered for NGV-Data.</a:t>
            </a:r>
          </a:p>
          <a:p>
            <a:pPr lvl="1"/>
            <a:r>
              <a:rPr lang="en-US" altLang="ko-KR" sz="1800" dirty="0" smtClean="0"/>
              <a:t>Op2 </a:t>
            </a:r>
            <a:r>
              <a:rPr lang="en-US" altLang="ko-KR" sz="1800" dirty="0"/>
              <a:t>has the lowest </a:t>
            </a:r>
            <a:r>
              <a:rPr lang="en-US" altLang="ko-KR" sz="1800" dirty="0" smtClean="0"/>
              <a:t>PAPR and it even has a lower PAPR than L-STF. </a:t>
            </a:r>
          </a:p>
          <a:p>
            <a:pPr lvl="1"/>
            <a:r>
              <a:rPr lang="en-US" altLang="ko-KR" sz="1800" dirty="0" smtClean="0"/>
              <a:t>Although </a:t>
            </a:r>
            <a:r>
              <a:rPr lang="en-US" altLang="ko-KR" sz="1800" dirty="0"/>
              <a:t>Op1 has higher PAPR than normal </a:t>
            </a:r>
            <a:r>
              <a:rPr lang="en-US" altLang="ko-KR" sz="1800" dirty="0" smtClean="0"/>
              <a:t>LTF but it </a:t>
            </a:r>
            <a:r>
              <a:rPr lang="en-US" altLang="ko-KR" sz="1800" dirty="0"/>
              <a:t>still maintains the lower PAPR than </a:t>
            </a:r>
            <a:r>
              <a:rPr lang="en-US" altLang="ko-KR" sz="1800" dirty="0" smtClean="0"/>
              <a:t>data.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255"/>
              </p:ext>
            </p:extLst>
          </p:nvPr>
        </p:nvGraphicFramePr>
        <p:xfrm>
          <a:off x="1066800" y="4865245"/>
          <a:ext cx="7010400" cy="1154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  <a:gridCol w="876300"/>
              </a:tblGrid>
              <a:tr h="294426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PAPR in 10MHz</a:t>
                      </a:r>
                      <a:r>
                        <a:rPr lang="en-US" altLang="ko-KR" sz="1200" baseline="0" dirty="0" smtClean="0"/>
                        <a:t> 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9713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L-STF 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L-LTF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(median)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NGV-SIG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(normal)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NGV-LTF(Op1)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NGV-LTF(Op2)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NGV-Data</a:t>
                      </a:r>
                      <a:endParaRPr lang="ko-KR" altLang="en-US" sz="12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(median)</a:t>
                      </a:r>
                      <a:endParaRPr lang="ko-KR" altLang="en-US" sz="1200" smtClean="0"/>
                    </a:p>
                  </a:txBody>
                  <a:tcPr anchor="ctr"/>
                </a:tc>
              </a:tr>
              <a:tr h="3629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2.239dB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3.1658 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6.922dB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6.682dB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3.576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4.923 dB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1.823 dB</a:t>
                      </a:r>
                      <a:endParaRPr lang="ko-KR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6.691 dB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812" y="1600200"/>
            <a:ext cx="4173588" cy="316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1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NGV-LTF-1x </a:t>
            </a:r>
            <a:r>
              <a:rPr lang="en-US" altLang="ko-KR" dirty="0"/>
              <a:t>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/>
              <a:t>NGV-LTF-1x sequence for </a:t>
            </a:r>
            <a:r>
              <a:rPr lang="en-US" altLang="ko-KR" dirty="0" smtClean="0"/>
              <a:t>20MHz</a:t>
            </a:r>
            <a:endParaRPr lang="en-US" altLang="ko-KR" dirty="0"/>
          </a:p>
          <a:p>
            <a:pPr lvl="1"/>
            <a:r>
              <a:rPr lang="en-US" altLang="ko-KR" dirty="0" smtClean="0"/>
              <a:t>For 20MHz, the tone index, i.e., [-58:2:58] is used</a:t>
            </a:r>
          </a:p>
          <a:p>
            <a:pPr lvl="2"/>
            <a:r>
              <a:rPr lang="en-US" altLang="ko-KR" dirty="0" smtClean="0"/>
              <a:t>The NGV-LTF-1x for 20MHz is composed of sequence with 58 coefficients. </a:t>
            </a:r>
          </a:p>
          <a:p>
            <a:pPr lvl="1"/>
            <a:r>
              <a:rPr lang="en-US" altLang="ko-KR" dirty="0" smtClean="0"/>
              <a:t>And by considering the similar concept with 10MHz, the following sequences can be considered.</a:t>
            </a:r>
          </a:p>
          <a:p>
            <a:pPr lvl="2"/>
            <a:r>
              <a:rPr lang="en-US" altLang="ko-KR" dirty="0" smtClean="0"/>
              <a:t>Option1 : </a:t>
            </a:r>
            <a:r>
              <a:rPr lang="en-US" altLang="ko-KR" dirty="0"/>
              <a:t>sequence mapped on even tone index in VHT-LTF (i.e., </a:t>
            </a:r>
            <a:r>
              <a:rPr lang="en-US" altLang="ko-KR" dirty="0" smtClean="0"/>
              <a:t>VHT-LTF</a:t>
            </a:r>
            <a:r>
              <a:rPr lang="en-US" altLang="ko-KR" baseline="-25000" dirty="0" smtClean="0"/>
              <a:t>-58,58</a:t>
            </a:r>
            <a:r>
              <a:rPr lang="en-US" altLang="ko-KR" dirty="0" smtClean="0"/>
              <a:t>).</a:t>
            </a:r>
          </a:p>
          <a:p>
            <a:pPr lvl="3"/>
            <a:r>
              <a:rPr lang="en-US" altLang="ko-KR" dirty="0" smtClean="0"/>
              <a:t>NGV-LTF-1x</a:t>
            </a:r>
            <a:r>
              <a:rPr lang="en-US" altLang="ko-KR" baseline="-25000" dirty="0" smtClean="0"/>
              <a:t>(-58:2:58)</a:t>
            </a:r>
            <a:r>
              <a:rPr lang="en-US" altLang="ko-KR" dirty="0" smtClean="0"/>
              <a:t> </a:t>
            </a:r>
            <a:r>
              <a:rPr lang="en-US" altLang="ko-KR" dirty="0"/>
              <a:t>= [1      -1     1   -1    -1     1      1      1     -1      1     1     1      1     1    -1     1    -1    -1    -1    -1    -1     1    -1    -1    -1     1     1    -1     1     1    -1    -1     1     -1    1     1     -1     -1     -1     1     -1    -1     -1    -1   </a:t>
            </a:r>
            <a:r>
              <a:rPr lang="en-US" altLang="ko-KR" dirty="0" smtClean="0"/>
              <a:t>  -1     </a:t>
            </a:r>
            <a:r>
              <a:rPr lang="en-US" altLang="ko-KR" dirty="0"/>
              <a:t>1     -1      1     1     1      1     1     -1     1     1     1    -1     -</a:t>
            </a:r>
            <a:r>
              <a:rPr lang="en-US" altLang="ko-KR" dirty="0" smtClean="0"/>
              <a:t>1]</a:t>
            </a:r>
          </a:p>
          <a:p>
            <a:pPr lvl="2"/>
            <a:r>
              <a:rPr lang="en-US" altLang="ko-KR" dirty="0" smtClean="0"/>
              <a:t>Option2 </a:t>
            </a:r>
            <a:r>
              <a:rPr lang="en-US" altLang="ko-KR" dirty="0"/>
              <a:t>: </a:t>
            </a:r>
            <a:r>
              <a:rPr lang="en-US" altLang="ko-KR" dirty="0" smtClean="0"/>
              <a:t>sequence </a:t>
            </a:r>
            <a:r>
              <a:rPr lang="en-US" altLang="ko-KR" dirty="0"/>
              <a:t>based on 10MHz sequence </a:t>
            </a:r>
            <a:r>
              <a:rPr lang="en-US" altLang="ko-KR" dirty="0" smtClean="0"/>
              <a:t>(ex. M = </a:t>
            </a:r>
            <a:r>
              <a:rPr lang="en-US" altLang="ko-KR" dirty="0"/>
              <a:t>NGV-LTF-1x for 10MHz </a:t>
            </a:r>
            <a:r>
              <a:rPr lang="en-US" altLang="ko-KR" dirty="0" smtClean="0"/>
              <a:t>) and </a:t>
            </a:r>
            <a:r>
              <a:rPr lang="en-US" altLang="ko-KR" dirty="0"/>
              <a:t>2 coefficient </a:t>
            </a:r>
            <a:r>
              <a:rPr lang="en-US" altLang="ko-KR" dirty="0" smtClean="0"/>
              <a:t> </a:t>
            </a:r>
          </a:p>
          <a:p>
            <a:pPr lvl="3"/>
            <a:r>
              <a:rPr lang="en-US" altLang="ko-KR" dirty="0" smtClean="0"/>
              <a:t>We select the sequence having a minimum PAPR among the various combination. </a:t>
            </a:r>
          </a:p>
          <a:p>
            <a:pPr lvl="4"/>
            <a:r>
              <a:rPr lang="en-US" altLang="ko-KR" dirty="0" smtClean="0"/>
              <a:t>1. Based on Op1 of 10MHz, </a:t>
            </a:r>
          </a:p>
          <a:p>
            <a:pPr lvl="5"/>
            <a:r>
              <a:rPr lang="en-US" altLang="ko-KR" dirty="0" smtClean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</a:t>
            </a:r>
            <a:r>
              <a:rPr lang="en-US" altLang="ko-KR" dirty="0" smtClean="0"/>
              <a:t>= [ 1 M 1 M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= [ 1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</a:t>
            </a:r>
            <a:r>
              <a:rPr lang="en-US" altLang="ko-KR" dirty="0" smtClean="0"/>
              <a:t>1 1 </a:t>
            </a:r>
            <a:r>
              <a:rPr lang="en-US" altLang="ko-KR" dirty="0"/>
              <a:t>1     1      -1     1     -1    -1     1     1     1    -1     1     1     1     1    -1     1    -1     -1     -1    -1     -1      1     -1     -1     -1     1     1     -1</a:t>
            </a:r>
            <a:r>
              <a:rPr lang="en-US" altLang="ko-KR" dirty="0" smtClean="0"/>
              <a:t>]</a:t>
            </a:r>
          </a:p>
          <a:p>
            <a:pPr lvl="4"/>
            <a:r>
              <a:rPr lang="en-US" altLang="ko-KR" dirty="0" smtClean="0"/>
              <a:t>2. Based on Op2 of 10MHz </a:t>
            </a:r>
          </a:p>
          <a:p>
            <a:pPr lvl="5"/>
            <a:r>
              <a:rPr lang="en-US" altLang="ko-KR" dirty="0"/>
              <a:t>NGV-LTF-1x</a:t>
            </a:r>
            <a:r>
              <a:rPr lang="en-US" altLang="ko-KR" baseline="-25000" dirty="0"/>
              <a:t>(-58:2:58)</a:t>
            </a:r>
            <a:r>
              <a:rPr lang="en-US" altLang="ko-KR" dirty="0"/>
              <a:t> = [ </a:t>
            </a:r>
            <a:r>
              <a:rPr lang="en-US" altLang="ko-KR" dirty="0" smtClean="0"/>
              <a:t>M -1 M -1 ] </a:t>
            </a:r>
          </a:p>
          <a:p>
            <a:pPr marL="2000250" lvl="5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= [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 </a:t>
            </a:r>
            <a:r>
              <a:rPr lang="en-US" altLang="ko-KR" dirty="0"/>
              <a:t>-1     1    -1    -1     1     1    -1     1     1    -1     1    -1     1    -1     1     1     1     1     1     1    -1    -1    -1     1     1    -1    -1    -</a:t>
            </a:r>
            <a:r>
              <a:rPr lang="en-US" altLang="ko-KR" dirty="0" smtClean="0"/>
              <a:t>1 -1] </a:t>
            </a:r>
            <a:endParaRPr lang="en-US" altLang="ko-KR" dirty="0"/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972414" y="6147207"/>
            <a:ext cx="5916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 :The sequence for NGV-LTF-1x in 20MHz do not show the phase rotation per 10MHz.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322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NGV-LTF-1x sequence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PAPR in </a:t>
            </a:r>
            <a:r>
              <a:rPr lang="en-US" altLang="ko-KR" dirty="0" smtClean="0"/>
              <a:t>20MHz </a:t>
            </a:r>
            <a:endParaRPr lang="en-US" altLang="ko-KR" dirty="0"/>
          </a:p>
          <a:p>
            <a:pPr lvl="1"/>
            <a:r>
              <a:rPr lang="en-US" altLang="ko-KR" dirty="0" smtClean="0"/>
              <a:t>Assumed the phase rotation per 10MHz, i.e., [ 1 j ] </a:t>
            </a:r>
          </a:p>
          <a:p>
            <a:pPr lvl="1"/>
            <a:r>
              <a:rPr lang="en-US" altLang="ko-KR" dirty="0" smtClean="0"/>
              <a:t>In terms of PAPR, Op2 based on the sequence which has a minimum PAPR in 10MHz has the lowest PAPR. </a:t>
            </a:r>
          </a:p>
          <a:p>
            <a:pPr lvl="1"/>
            <a:r>
              <a:rPr lang="en-US" altLang="ko-KR" dirty="0" smtClean="0"/>
              <a:t>Op1 considering the simple implementation has a higher PAPR than that of normal LTF and the difference of PAPR between Op1 and data is very small.  (i.e., 0.2 dB)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591354"/>
              </p:ext>
            </p:extLst>
          </p:nvPr>
        </p:nvGraphicFramePr>
        <p:xfrm>
          <a:off x="685795" y="5410199"/>
          <a:ext cx="7858125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  <a:gridCol w="714375"/>
              </a:tblGrid>
              <a:tr h="134746"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PAPR in 10MHz</a:t>
                      </a:r>
                      <a:r>
                        <a:rPr lang="en-US" altLang="ko-KR" sz="1000" baseline="0" dirty="0" smtClean="0"/>
                        <a:t> </a:t>
                      </a:r>
                      <a:endParaRPr lang="ko-KR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</a:tr>
              <a:tr h="28856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L-STF 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L-LTF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NGV-SIG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(normal)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NGV-LTF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(Op1)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(Op2-1)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NGV-LTF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(Op2-2)</a:t>
                      </a:r>
                      <a:endParaRPr lang="ko-KR" alt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(BPSK)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(QPSK)</a:t>
                      </a:r>
                      <a:endParaRPr lang="ko-KR" altLang="en-US" sz="10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NGV-Data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(16QAM)</a:t>
                      </a:r>
                      <a:endParaRPr lang="ko-KR" altLang="en-US" sz="1000" smtClean="0"/>
                    </a:p>
                  </a:txBody>
                  <a:tcPr anchor="ctr"/>
                </a:tc>
              </a:tr>
              <a:tr h="1813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5.2497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5.7938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9.686 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9.455dB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6.3610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7.4684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6.5296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>
                          <a:solidFill>
                            <a:srgbClr val="FF0000"/>
                          </a:solidFill>
                        </a:rPr>
                        <a:t>6.1651 dB</a:t>
                      </a:r>
                      <a:endParaRPr lang="ko-KR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7.678dB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7.802</a:t>
                      </a:r>
                      <a:r>
                        <a:rPr lang="en-US" altLang="ko-KR" sz="1000" baseline="0" dirty="0" smtClean="0"/>
                        <a:t> dB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7.787 dB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750" y="1905000"/>
            <a:ext cx="43666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82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Pilot </a:t>
            </a:r>
            <a:r>
              <a:rPr lang="en-US" altLang="ko-KR" dirty="0" smtClean="0"/>
              <a:t>locations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current data symbol, all pilot tones have odd indices</a:t>
            </a:r>
          </a:p>
          <a:p>
            <a:pPr lvl="1"/>
            <a:r>
              <a:rPr lang="en-US" altLang="ko-KR" dirty="0" smtClean="0"/>
              <a:t>In 10MHz – [ </a:t>
            </a:r>
            <a:r>
              <a:rPr lang="en-US" altLang="ko-KR" dirty="0"/>
              <a:t>±7, ±21 ]</a:t>
            </a:r>
          </a:p>
          <a:p>
            <a:pPr lvl="1"/>
            <a:r>
              <a:rPr lang="en-US" altLang="ko-KR" dirty="0"/>
              <a:t>In 20MHz – [±11, ±25, ±53 ] </a:t>
            </a:r>
          </a:p>
          <a:p>
            <a:r>
              <a:rPr lang="en-US" altLang="ko-KR" dirty="0" smtClean="0"/>
              <a:t>But, NGV-LTF-1x populates only even tone indices in the data symbol. 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NGV-LTF-1x, </a:t>
            </a:r>
            <a:r>
              <a:rPr lang="en-US" altLang="ko-KR" dirty="0" smtClean="0"/>
              <a:t>a </a:t>
            </a:r>
            <a:r>
              <a:rPr lang="en-US" altLang="ko-KR" dirty="0"/>
              <a:t>new pilot tone location needs to be defined. </a:t>
            </a:r>
          </a:p>
          <a:p>
            <a:r>
              <a:rPr lang="en-US" altLang="ko-KR" dirty="0" smtClean="0"/>
              <a:t>Therefore, it is desirable to </a:t>
            </a:r>
            <a:r>
              <a:rPr lang="en-US" altLang="ko-KR" dirty="0"/>
              <a:t>move all the pilot tones to even index in </a:t>
            </a:r>
            <a:r>
              <a:rPr lang="en-US" altLang="ko-KR" dirty="0" smtClean="0"/>
              <a:t>data symbol. </a:t>
            </a:r>
            <a:endParaRPr lang="en-US" altLang="ko-KR" dirty="0"/>
          </a:p>
          <a:p>
            <a:pPr lvl="1"/>
            <a:r>
              <a:rPr lang="en-US" altLang="ko-KR" dirty="0" smtClean="0"/>
              <a:t>The odd pilot tone index can be moved to near even tone index. For example, in 10MHz , the index [±8, </a:t>
            </a:r>
            <a:r>
              <a:rPr lang="en-US" altLang="ko-KR" dirty="0"/>
              <a:t>±</a:t>
            </a:r>
            <a:r>
              <a:rPr lang="en-US" altLang="ko-KR" dirty="0" smtClean="0"/>
              <a:t>22 ] can be used for pilot tone. </a:t>
            </a:r>
          </a:p>
          <a:p>
            <a:pPr lvl="1"/>
            <a:r>
              <a:rPr lang="en-US" altLang="ko-KR" dirty="0" smtClean="0"/>
              <a:t>Same </a:t>
            </a:r>
            <a:r>
              <a:rPr lang="en-US" altLang="ko-KR" dirty="0"/>
              <a:t>number of pilot tones in </a:t>
            </a:r>
            <a:r>
              <a:rPr lang="en-US" altLang="ko-KR" dirty="0" smtClean="0"/>
              <a:t>data </a:t>
            </a:r>
            <a:r>
              <a:rPr lang="en-US" altLang="ko-KR" dirty="0"/>
              <a:t>and </a:t>
            </a:r>
            <a:r>
              <a:rPr lang="en-US" altLang="ko-KR" dirty="0" smtClean="0"/>
              <a:t>NGV-LTF-1x symbol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401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272990</TotalTime>
  <Words>2381</Words>
  <Application>Microsoft Office PowerPoint</Application>
  <PresentationFormat>화면 슬라이드 쇼(4:3)</PresentationFormat>
  <Paragraphs>307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1x LTF sequence for 11bd</vt:lpstr>
      <vt:lpstr>Introduction </vt:lpstr>
      <vt:lpstr>Construction of 2x compressed LTF</vt:lpstr>
      <vt:lpstr>Construction of 2x compressed LTF</vt:lpstr>
      <vt:lpstr>NGV-LTF-1x sequence </vt:lpstr>
      <vt:lpstr>NGV-LTF-1x sequence </vt:lpstr>
      <vt:lpstr>NGV-LTF-1x sequence </vt:lpstr>
      <vt:lpstr>NGV-LTF-1x sequence </vt:lpstr>
      <vt:lpstr>Pilot locations</vt:lpstr>
      <vt:lpstr>Conclusion </vt:lpstr>
      <vt:lpstr>SP1</vt:lpstr>
      <vt:lpstr>SP 2</vt:lpstr>
      <vt:lpstr>SP3</vt:lpstr>
      <vt:lpstr>Appendix </vt:lpstr>
      <vt:lpstr>PAPR according to various combinations</vt:lpstr>
      <vt:lpstr>PAPR according to various combinations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4616</cp:revision>
  <cp:lastPrinted>2019-07-12T05:06:26Z</cp:lastPrinted>
  <dcterms:created xsi:type="dcterms:W3CDTF">2007-05-21T21:00:37Z</dcterms:created>
  <dcterms:modified xsi:type="dcterms:W3CDTF">2019-11-14T00:03:48Z</dcterms:modified>
</cp:coreProperties>
</file>