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1000" r:id="rId3"/>
    <p:sldId id="1008" r:id="rId4"/>
    <p:sldId id="1007" r:id="rId5"/>
    <p:sldId id="1013" r:id="rId6"/>
    <p:sldId id="1015" r:id="rId7"/>
    <p:sldId id="1019" r:id="rId8"/>
    <p:sldId id="1020" r:id="rId9"/>
    <p:sldId id="1018" r:id="rId10"/>
    <p:sldId id="1021" r:id="rId11"/>
    <p:sldId id="1022" r:id="rId12"/>
    <p:sldId id="1023" r:id="rId13"/>
    <p:sldId id="886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87558" autoAdjust="0"/>
  </p:normalViewPr>
  <p:slideViewPr>
    <p:cSldViewPr>
      <p:cViewPr varScale="1">
        <p:scale>
          <a:sx n="102" d="100"/>
          <a:sy n="102" d="100"/>
        </p:scale>
        <p:origin x="20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836461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131487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11859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708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753939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24821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911184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00244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592868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906851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56403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802.11-19/1847r0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4" name="Rectangle 7"/>
          <p:cNvSpPr>
            <a:spLocks noChangeArrowheads="1"/>
          </p:cNvSpPr>
          <p:nvPr userDrawn="1"/>
        </p:nvSpPr>
        <p:spPr bwMode="auto">
          <a:xfrm>
            <a:off x="685801" y="304800"/>
            <a:ext cx="1600199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0" algn="l">
              <a:defRPr/>
            </a:pPr>
            <a:r>
              <a:rPr kumimoji="0" lang="en-US" altLang="ko-KR" sz="1800" b="1" baseline="0" dirty="0" smtClean="0">
                <a:cs typeface="Arial" charset="0"/>
              </a:rPr>
              <a:t>November 2019</a:t>
            </a:r>
            <a:endParaRPr kumimoji="0" lang="en-US" altLang="ko-KR" sz="1800" b="1" dirty="0" smtClean="0"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Discussion on PHY/MAC Signaling for A</a:t>
            </a:r>
            <a:r>
              <a:rPr lang="en-US" altLang="ko-KR" dirty="0" smtClean="0"/>
              <a:t>daptive Repetition </a:t>
            </a:r>
            <a:r>
              <a:rPr lang="en-US" altLang="ko-KR" dirty="0"/>
              <a:t>of 11p PPDU </a:t>
            </a:r>
            <a:r>
              <a:rPr lang="en-US" altLang="ko-KR" dirty="0" smtClean="0">
                <a:ea typeface="굴림" panose="020B0600000101010101" pitchFamily="50" charset="-127"/>
              </a:rPr>
              <a:t>in 11bd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2019-11-11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856941"/>
              </p:ext>
            </p:extLst>
          </p:nvPr>
        </p:nvGraphicFramePr>
        <p:xfrm>
          <a:off x="762000" y="2895599"/>
          <a:ext cx="7620000" cy="217017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add the following text into 11bd SFD?</a:t>
            </a:r>
          </a:p>
          <a:p>
            <a:pPr lvl="1"/>
            <a:r>
              <a:rPr lang="en-US" altLang="ko-KR" dirty="0"/>
              <a:t>When an 11bd STA transmits repeated 11p PPDUs, </a:t>
            </a:r>
            <a:r>
              <a:rPr lang="en-US" altLang="ko-KR" dirty="0" smtClean="0"/>
              <a:t>each </a:t>
            </a:r>
            <a:r>
              <a:rPr lang="en-US" altLang="ko-KR" dirty="0"/>
              <a:t>PPDU </a:t>
            </a:r>
            <a:r>
              <a:rPr lang="en-US" altLang="ko-KR" dirty="0" smtClean="0"/>
              <a:t>shall include the information to indicate whether </a:t>
            </a:r>
            <a:r>
              <a:rPr lang="en-US" altLang="ko-KR" dirty="0"/>
              <a:t>the following PPDU </a:t>
            </a:r>
            <a:r>
              <a:rPr lang="en-US" altLang="ko-KR" dirty="0" smtClean="0"/>
              <a:t>exists </a:t>
            </a:r>
            <a:r>
              <a:rPr lang="en-US" altLang="ko-KR" dirty="0"/>
              <a:t>or </a:t>
            </a:r>
            <a:r>
              <a:rPr lang="en-US" altLang="ko-KR" dirty="0" smtClean="0"/>
              <a:t>not</a:t>
            </a:r>
            <a:endParaRPr lang="en-US" altLang="ko-KR" dirty="0"/>
          </a:p>
          <a:p>
            <a:pPr lvl="2"/>
            <a:endParaRPr lang="en-US" altLang="ko-KR" sz="1600" i="1" dirty="0" smtClean="0"/>
          </a:p>
          <a:p>
            <a:pPr lvl="2"/>
            <a:endParaRPr lang="en-US" altLang="ko-KR" sz="1600" i="1" dirty="0"/>
          </a:p>
          <a:p>
            <a:r>
              <a:rPr lang="en-US" altLang="ko-KR" dirty="0" smtClean="0"/>
              <a:t>Y/N/A</a:t>
            </a:r>
            <a:endParaRPr lang="ko-KR" altLang="en-US"/>
          </a:p>
          <a:p>
            <a:pPr lvl="2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7910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into 11bd SFD?</a:t>
            </a:r>
          </a:p>
          <a:p>
            <a:pPr lvl="1"/>
            <a:r>
              <a:rPr lang="en-US" altLang="ko-KR" dirty="0"/>
              <a:t>When an 11bd STA transmits </a:t>
            </a:r>
            <a:r>
              <a:rPr lang="en-US" altLang="ko-KR" dirty="0" smtClean="0"/>
              <a:t>repeated 11p PPDUs, Duration/ID </a:t>
            </a:r>
            <a:r>
              <a:rPr lang="en-US" altLang="ko-KR" dirty="0"/>
              <a:t>field of a frame in </a:t>
            </a:r>
            <a:r>
              <a:rPr lang="en-US" altLang="ko-KR" dirty="0" smtClean="0"/>
              <a:t>each PPDU indicates whether </a:t>
            </a:r>
            <a:r>
              <a:rPr lang="en-US" altLang="ko-KR" dirty="0"/>
              <a:t>the following PPDU </a:t>
            </a:r>
            <a:r>
              <a:rPr lang="en-US" altLang="ko-KR" dirty="0" smtClean="0"/>
              <a:t>exists </a:t>
            </a:r>
            <a:r>
              <a:rPr lang="en-US" altLang="ko-KR" dirty="0"/>
              <a:t>or not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958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#3</a:t>
            </a:r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Do you agree to add the following text into 11bd SFD?</a:t>
                </a:r>
              </a:p>
              <a:p>
                <a:pPr lvl="1" latinLnBrk="1"/>
                <a:r>
                  <a:rPr lang="en-US" altLang="ko-KR" sz="1600" dirty="0"/>
                  <a:t>When an 11bd STA transmits repeated 11p </a:t>
                </a:r>
                <a:r>
                  <a:rPr lang="en-US" altLang="ko-KR" sz="1600" dirty="0" smtClean="0"/>
                  <a:t>PPDUs, Duration/ID field of </a:t>
                </a:r>
                <a:r>
                  <a:rPr lang="en-US" altLang="ko-KR" sz="1600" dirty="0"/>
                  <a:t>a frame in each PPDU </a:t>
                </a:r>
                <a:r>
                  <a:rPr lang="en-US" altLang="ko-KR" sz="1600" dirty="0" smtClean="0"/>
                  <a:t>set to the value </a:t>
                </a:r>
                <a:r>
                  <a:rPr lang="en-US" altLang="ko-KR" sz="1600" dirty="0"/>
                  <a:t>of 2 </a:t>
                </a:r>
                <a:r>
                  <a:rPr lang="en-US" altLang="ko-KR" sz="1600" dirty="0" smtClean="0"/>
                  <a:t>slot indicates NGV </a:t>
                </a:r>
                <a:r>
                  <a:rPr lang="en-US" altLang="ko-KR" sz="1600" dirty="0"/>
                  <a:t>capability while the following PPDU exists </a:t>
                </a:r>
                <a:endParaRPr lang="en-US" altLang="ko-KR" sz="1600" dirty="0" smtClean="0"/>
              </a:p>
              <a:p>
                <a:pPr lvl="2" latinLnBrk="1"/>
                <a:r>
                  <a:rPr lang="en-US" altLang="ko-KR" sz="1400" dirty="0" smtClean="0"/>
                  <a:t>The value of 2 slot is 26</a:t>
                </a:r>
                <a14:m>
                  <m:oMath xmlns:m="http://schemas.openxmlformats.org/officeDocument/2006/math">
                    <m:r>
                      <a:rPr lang="ko-KR" altLang="en-US" sz="140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altLang="ko-KR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altLang="ko-KR" sz="1400" dirty="0" smtClean="0"/>
              </a:p>
              <a:p>
                <a:pPr lvl="1" latinLnBrk="1"/>
                <a:r>
                  <a:rPr lang="en-US" altLang="ko-KR" sz="1600" dirty="0"/>
                  <a:t>When an 11bd STA transmits repeated 11p PPDUs, Duration/ID </a:t>
                </a:r>
                <a:r>
                  <a:rPr lang="en-US" altLang="ko-KR" sz="1600" dirty="0" smtClean="0"/>
                  <a:t>field of </a:t>
                </a:r>
                <a:r>
                  <a:rPr lang="en-US" altLang="ko-KR" sz="1600" dirty="0"/>
                  <a:t>a frame in each PPDU </a:t>
                </a:r>
                <a:r>
                  <a:rPr lang="en-US" altLang="ko-KR" sz="1600" dirty="0" smtClean="0"/>
                  <a:t>set </a:t>
                </a:r>
                <a:r>
                  <a:rPr lang="en-US" altLang="ko-KR" sz="1600" dirty="0"/>
                  <a:t>to the value of </a:t>
                </a:r>
                <a:r>
                  <a:rPr lang="en-US" altLang="ko-KR" sz="1600" dirty="0" smtClean="0"/>
                  <a:t>1 </a:t>
                </a:r>
                <a:r>
                  <a:rPr lang="en-US" altLang="ko-KR" sz="1600" dirty="0"/>
                  <a:t>slot indicates NGV capability while the following PPDU </a:t>
                </a:r>
                <a:r>
                  <a:rPr lang="en-US" altLang="ko-KR" sz="1600" dirty="0" smtClean="0"/>
                  <a:t>doesn’t exist</a:t>
                </a:r>
              </a:p>
              <a:p>
                <a:pPr lvl="2" latinLnBrk="1"/>
                <a:r>
                  <a:rPr lang="en-US" altLang="ko-KR" sz="1400" dirty="0"/>
                  <a:t>The value of </a:t>
                </a:r>
                <a:r>
                  <a:rPr lang="en-US" altLang="ko-KR" sz="1400" dirty="0" smtClean="0"/>
                  <a:t>1 </a:t>
                </a:r>
                <a:r>
                  <a:rPr lang="en-US" altLang="ko-KR" sz="1400" dirty="0"/>
                  <a:t>slot is </a:t>
                </a:r>
                <a:r>
                  <a:rPr lang="en-US" altLang="ko-KR" sz="1400" dirty="0" smtClean="0"/>
                  <a:t>13</a:t>
                </a:r>
                <a14:m>
                  <m:oMath xmlns:m="http://schemas.openxmlformats.org/officeDocument/2006/math">
                    <m:r>
                      <a:rPr lang="ko-KR" altLang="en-US" sz="1400" i="1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altLang="ko-KR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altLang="ko-KR" sz="1400" dirty="0"/>
              </a:p>
              <a:p>
                <a:pPr lvl="1" latinLnBrk="1"/>
                <a:endParaRPr lang="en-US" altLang="ko-KR" sz="1600" dirty="0"/>
              </a:p>
              <a:p>
                <a:pPr lvl="1"/>
                <a:endParaRPr lang="en-US" altLang="ko-KR" dirty="0"/>
              </a:p>
              <a:p>
                <a:pPr lvl="1"/>
                <a:endParaRPr lang="en-US" altLang="ko-KR" dirty="0" smtClean="0"/>
              </a:p>
              <a:p>
                <a:endParaRPr lang="en-US" altLang="ko-KR" dirty="0"/>
              </a:p>
              <a:p>
                <a:r>
                  <a:rPr lang="en-US" altLang="ko-KR" dirty="0" smtClean="0"/>
                  <a:t>Y/N/A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098" t="-1124" r="-235" b="-533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8596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/>
              <a:t>802.11-19/1055r1 </a:t>
            </a:r>
            <a:r>
              <a:rPr lang="en-US" altLang="ko-KR" sz="2000" dirty="0"/>
              <a:t>Adaptive Repetition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[2] 802.11-19/0497r1 802.11bd Specification Framework Document</a:t>
            </a:r>
          </a:p>
          <a:p>
            <a:pPr marL="0" indent="0">
              <a:buNone/>
            </a:pPr>
            <a:r>
              <a:rPr lang="en-US" altLang="ko-KR" sz="2000" dirty="0" smtClean="0"/>
              <a:t>[3] 802.11-19/1481r0 </a:t>
            </a:r>
            <a:r>
              <a:rPr lang="en-US" altLang="ko-KR" sz="2000" dirty="0"/>
              <a:t>Signaling for Adaptive Repetition of 11p PPDU in 11bd</a:t>
            </a:r>
          </a:p>
          <a:p>
            <a:pPr marL="0" indent="0">
              <a:buNone/>
            </a:pPr>
            <a:r>
              <a:rPr lang="en-US" altLang="ko-KR" sz="2000" dirty="0" smtClean="0"/>
              <a:t>[4</a:t>
            </a:r>
            <a:r>
              <a:rPr lang="en-US" altLang="ko-KR" sz="2000" dirty="0"/>
              <a:t>] 802.11-19/1596r1 PHY Signaling for Adaptive Repetition of 11p </a:t>
            </a:r>
            <a:r>
              <a:rPr lang="en-US" altLang="ko-KR" sz="2000" dirty="0" smtClean="0"/>
              <a:t>PPDU</a:t>
            </a:r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1740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err="1" smtClean="0"/>
              <a:t>TGbd</a:t>
            </a:r>
            <a:r>
              <a:rPr lang="en-US" altLang="ko-KR" sz="2000" dirty="0" smtClean="0"/>
              <a:t> decided to </a:t>
            </a:r>
            <a:r>
              <a:rPr lang="en-US" altLang="ko-KR" sz="2000" dirty="0"/>
              <a:t>support </a:t>
            </a:r>
            <a:r>
              <a:rPr lang="en-US" altLang="ko-KR" sz="2000" dirty="0" smtClean="0"/>
              <a:t>the </a:t>
            </a:r>
            <a:r>
              <a:rPr lang="en-US" altLang="ko-KR" sz="2000" dirty="0"/>
              <a:t>adaptive repetition of 11p PPDU when operating on OCB broadcast mode in 10MHz </a:t>
            </a:r>
            <a:r>
              <a:rPr lang="en-US" altLang="ko-KR" sz="2000" dirty="0" smtClean="0"/>
              <a:t>bandwidth [1], [2]</a:t>
            </a:r>
          </a:p>
          <a:p>
            <a:pPr lvl="1"/>
            <a:r>
              <a:rPr lang="en-US" altLang="ko-KR" sz="1600" dirty="0"/>
              <a:t>In this contribution, we call the format including the adaptive repetition of 11p PPDU “repeated PPDU format”</a:t>
            </a:r>
          </a:p>
          <a:p>
            <a:pPr lvl="1"/>
            <a:r>
              <a:rPr lang="en-US" altLang="ko-KR" sz="1600" dirty="0"/>
              <a:t>W</a:t>
            </a:r>
            <a:r>
              <a:rPr lang="en-US" altLang="ko-KR" sz="1600" dirty="0" smtClean="0"/>
              <a:t>e haven’t resolved several issues, e.g., signaling and time gap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Especially, several signaling methods has been proposed in terms of MAC [3] and PHY [4]</a:t>
            </a:r>
            <a:endParaRPr lang="en-US" altLang="ko-KR" sz="16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this contribution, we compare the proposed signaling methods in terms of gain of repeated </a:t>
            </a:r>
            <a:r>
              <a:rPr lang="en-US" altLang="ko-KR" sz="2000" dirty="0" smtClean="0"/>
              <a:t>format and issues and </a:t>
            </a:r>
            <a:r>
              <a:rPr lang="en-US" altLang="ko-KR" sz="2000" dirty="0" smtClean="0"/>
              <a:t>provide </a:t>
            </a:r>
            <a:r>
              <a:rPr lang="en-US" altLang="ko-KR" sz="2000" dirty="0" smtClean="0"/>
              <a:t>our proposal</a:t>
            </a: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781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Signaling in MAC and PHY headers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Basically, Each PPDU in</a:t>
            </a:r>
            <a:r>
              <a:rPr lang="ko-KR" altLang="en-US" sz="2000"/>
              <a:t> </a:t>
            </a:r>
            <a:r>
              <a:rPr lang="en-US" altLang="ko-KR" sz="2000" dirty="0"/>
              <a:t>Repeated format shall be able to be received (decoded) by 11p </a:t>
            </a:r>
            <a:r>
              <a:rPr lang="en-US" altLang="ko-KR" sz="2000" dirty="0" smtClean="0"/>
              <a:t>STAs without any impact</a:t>
            </a:r>
            <a:endParaRPr lang="en-US" altLang="ko-KR" sz="2000" dirty="0"/>
          </a:p>
          <a:p>
            <a:r>
              <a:rPr lang="en-US" altLang="ko-KR" sz="2000" dirty="0" smtClean="0"/>
              <a:t>Option 1: Existing </a:t>
            </a:r>
            <a:r>
              <a:rPr lang="en-US" altLang="ko-KR" sz="2000" dirty="0"/>
              <a:t>fields </a:t>
            </a:r>
            <a:r>
              <a:rPr lang="en-US" altLang="ko-KR" sz="2000" dirty="0" smtClean="0"/>
              <a:t>MAC header can be reused</a:t>
            </a:r>
          </a:p>
          <a:p>
            <a:pPr lvl="1"/>
            <a:r>
              <a:rPr lang="en-US" altLang="ko-KR" sz="1600" dirty="0" smtClean="0"/>
              <a:t>For example, [3] proposed </a:t>
            </a:r>
            <a:r>
              <a:rPr lang="en-US" altLang="ko-KR" sz="1600" dirty="0"/>
              <a:t>to indicate the signaling information in the Duration/ID </a:t>
            </a:r>
            <a:r>
              <a:rPr lang="en-US" altLang="ko-KR" sz="1600" dirty="0" smtClean="0"/>
              <a:t>field to reduce the redundancy of NGV capability indication</a:t>
            </a:r>
            <a:endParaRPr lang="en-US" altLang="ko-KR" sz="16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Option </a:t>
            </a:r>
            <a:r>
              <a:rPr lang="en-US" altLang="ko-KR" sz="2000" dirty="0"/>
              <a:t>2: </a:t>
            </a:r>
            <a:r>
              <a:rPr lang="en-US" altLang="ko-KR" sz="2000" dirty="0" smtClean="0"/>
              <a:t>Extra tones can be used [4]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3505200"/>
            <a:ext cx="7094279" cy="843302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5412" y="5037170"/>
            <a:ext cx="6429375" cy="120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77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MAC Signaling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Repeated format can provide the combining gain or the opportunistic gain</a:t>
            </a:r>
          </a:p>
          <a:p>
            <a:pPr lvl="1"/>
            <a:r>
              <a:rPr lang="en-US" altLang="ko-KR" sz="1600" dirty="0" smtClean="0"/>
              <a:t>Opportunistic gain means </a:t>
            </a:r>
            <a:r>
              <a:rPr lang="en-US" altLang="ko-KR" sz="1600" dirty="0"/>
              <a:t>that it </a:t>
            </a:r>
            <a:r>
              <a:rPr lang="en-US" altLang="ko-KR" sz="1600" dirty="0" smtClean="0"/>
              <a:t>can </a:t>
            </a:r>
            <a:r>
              <a:rPr lang="en-US" altLang="ko-KR" sz="1600" dirty="0"/>
              <a:t>provide an opportunity to successfully receive at least a packet, even though several packets are </a:t>
            </a:r>
            <a:r>
              <a:rPr lang="en-US" altLang="ko-KR" sz="1600" dirty="0" smtClean="0"/>
              <a:t>failed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To use </a:t>
            </a:r>
            <a:r>
              <a:rPr lang="en-US" altLang="ko-KR" sz="2000" dirty="0"/>
              <a:t>the information from MAC header, </a:t>
            </a:r>
            <a:r>
              <a:rPr lang="en-US" altLang="ko-KR" sz="2000" dirty="0" smtClean="0"/>
              <a:t>successful PPDU </a:t>
            </a:r>
            <a:r>
              <a:rPr lang="en-US" altLang="ko-KR" sz="2000" dirty="0"/>
              <a:t>decoding is </a:t>
            </a:r>
            <a:r>
              <a:rPr lang="en-US" altLang="ko-KR" sz="2000" dirty="0" smtClean="0"/>
              <a:t>necessary</a:t>
            </a:r>
          </a:p>
          <a:p>
            <a:pPr lvl="1"/>
            <a:r>
              <a:rPr lang="en-US" altLang="ko-KR" sz="1600" dirty="0"/>
              <a:t>After successful decoding, the STA don’t need to combine the packets</a:t>
            </a:r>
          </a:p>
          <a:p>
            <a:pPr lvl="1"/>
            <a:r>
              <a:rPr lang="en-US" altLang="ko-KR" sz="1600" dirty="0" smtClean="0"/>
              <a:t>Opportunistic gain can be still obtained</a:t>
            </a:r>
          </a:p>
          <a:p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0261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PHY Signaling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Using Extra tones at PHY header can obtain the combining gain</a:t>
            </a:r>
            <a:endParaRPr lang="en-US" altLang="ko-KR" sz="2000" strike="sngStrike" dirty="0" smtClean="0"/>
          </a:p>
          <a:p>
            <a:r>
              <a:rPr lang="en-US" altLang="ko-KR" sz="2000" dirty="0" smtClean="0"/>
              <a:t>However, it requires that an 11bd STA always has to detect extra tones</a:t>
            </a:r>
          </a:p>
          <a:p>
            <a:r>
              <a:rPr lang="en-US" altLang="ko-KR" sz="2000" dirty="0" smtClean="0"/>
              <a:t>Moreover, if SIFS </a:t>
            </a:r>
            <a:r>
              <a:rPr lang="en-US" altLang="ko-KR" sz="2000" dirty="0"/>
              <a:t>is not </a:t>
            </a:r>
            <a:r>
              <a:rPr lang="en-US" altLang="ko-KR" sz="2000" dirty="0" smtClean="0"/>
              <a:t>applied as time gap, it is hard to differentiate transmitter STAs</a:t>
            </a:r>
          </a:p>
          <a:p>
            <a:pPr lvl="1"/>
            <a:r>
              <a:rPr lang="en-US" altLang="ko-KR" sz="1600" dirty="0" smtClean="0"/>
              <a:t>If several STAs transmit repeated PPDUs during a certain time, an 11bd STA doesn’t know which packet is transmitted by which STA, which cannot achieve the combining gain</a:t>
            </a:r>
          </a:p>
          <a:p>
            <a:pPr lvl="1"/>
            <a:r>
              <a:rPr lang="en-US" altLang="ko-KR" sz="1600" dirty="0" smtClean="0"/>
              <a:t>Also, Use of SIFS would be unfair to STAs in terms of channel access</a:t>
            </a:r>
            <a:endParaRPr lang="en-US" altLang="ko-KR" sz="1600" dirty="0"/>
          </a:p>
          <a:p>
            <a:pPr lvl="1"/>
            <a:endParaRPr lang="en-US" altLang="ko-KR" sz="1600" dirty="0" smtClean="0"/>
          </a:p>
          <a:p>
            <a:endParaRPr lang="en-US" altLang="ko-KR" sz="2000" dirty="0" smtClean="0"/>
          </a:p>
          <a:p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endParaRPr lang="en-US" altLang="ko-KR" sz="1600" dirty="0"/>
          </a:p>
          <a:p>
            <a:pPr lvl="1"/>
            <a:endParaRPr lang="en-US" altLang="ko-KR" sz="400" dirty="0" smtClean="0"/>
          </a:p>
          <a:p>
            <a:pPr marL="0" indent="0">
              <a:buNone/>
            </a:pP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1" y="4781244"/>
            <a:ext cx="5029200" cy="150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59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Comparison between</a:t>
            </a:r>
            <a:br>
              <a:rPr lang="en-US" altLang="ko-KR" dirty="0" smtClean="0"/>
            </a:br>
            <a:r>
              <a:rPr lang="en-US" altLang="ko-KR" dirty="0" smtClean="0"/>
              <a:t>MAC and PHY Signaling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To obtain the combining gain, PHY signaling can have the high complexity of implementation and the issues of identification and time gap</a:t>
            </a:r>
          </a:p>
          <a:p>
            <a:r>
              <a:rPr lang="en-US" altLang="ko-KR" sz="2000" dirty="0" smtClean="0"/>
              <a:t>Even </a:t>
            </a:r>
            <a:r>
              <a:rPr lang="en-US" altLang="ko-KR" sz="2000" dirty="0"/>
              <a:t>though MAC signaling doesn’t </a:t>
            </a:r>
            <a:r>
              <a:rPr lang="en-US" altLang="ko-KR" sz="2000" dirty="0" smtClean="0"/>
              <a:t>obtain </a:t>
            </a:r>
            <a:r>
              <a:rPr lang="en-US" altLang="ko-KR" sz="2000" dirty="0"/>
              <a:t>combining gain, MAC signaling can be simply implemented while obtaining the opportunistic gain</a:t>
            </a:r>
          </a:p>
          <a:p>
            <a:r>
              <a:rPr lang="en-US" altLang="ko-KR" sz="2000" dirty="0" smtClean="0"/>
              <a:t>Therefore, we propose </a:t>
            </a:r>
            <a:r>
              <a:rPr lang="en-US" altLang="ko-KR" sz="2000" u="sng" dirty="0" smtClean="0"/>
              <a:t>MAC signaling</a:t>
            </a:r>
            <a:endParaRPr lang="en-US" altLang="ko-KR" sz="20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363040"/>
              </p:ext>
            </p:extLst>
          </p:nvPr>
        </p:nvGraphicFramePr>
        <p:xfrm>
          <a:off x="685800" y="4246465"/>
          <a:ext cx="806354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9393"/>
                <a:gridCol w="1507807"/>
                <a:gridCol w="3796348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Factor</a:t>
                      </a:r>
                      <a:endParaRPr lang="ko-KR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MAC</a:t>
                      </a:r>
                      <a:endParaRPr lang="ko-KR" altLang="en-US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PHY (Extra tones)</a:t>
                      </a:r>
                      <a:endParaRPr lang="ko-KR" altLang="en-US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Combining gain</a:t>
                      </a:r>
                      <a:endParaRPr lang="ko-KR" altLang="en-US" sz="1600" b="1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Opportunistic gain</a:t>
                      </a:r>
                      <a:endParaRPr lang="ko-KR" altLang="en-US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ko-KR" altLang="en-US" sz="1600" b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Identification of transmitters</a:t>
                      </a:r>
                      <a:endParaRPr lang="ko-KR" altLang="en-US" sz="1600" b="1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Overhead</a:t>
                      </a:r>
                      <a:r>
                        <a:rPr lang="en-US" altLang="ko-KR" sz="1600" b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for detection of extra tones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39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Proposed MAC Signaling </a:t>
            </a:r>
            <a:r>
              <a:rPr lang="en-US" altLang="ko-KR" dirty="0" smtClean="0"/>
              <a:t>[3]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</a:t>
            </a:r>
            <a:r>
              <a:rPr lang="en-US" altLang="ko-KR" sz="2000" dirty="0" smtClean="0"/>
              <a:t>proposed </a:t>
            </a:r>
            <a:r>
              <a:rPr lang="en-US" altLang="ko-KR" sz="2000" dirty="0"/>
              <a:t>to indicate the signaling information </a:t>
            </a:r>
            <a:r>
              <a:rPr lang="en-US" altLang="ko-KR" sz="2000" dirty="0" smtClean="0"/>
              <a:t>in </a:t>
            </a:r>
            <a:r>
              <a:rPr lang="en-US" altLang="ko-KR" sz="2000" dirty="0"/>
              <a:t>the Duration/ID field</a:t>
            </a:r>
          </a:p>
          <a:p>
            <a:pPr lvl="1"/>
            <a:r>
              <a:rPr lang="en-US" altLang="ko-KR" sz="1600" dirty="0" smtClean="0"/>
              <a:t>The information means </a:t>
            </a:r>
            <a:r>
              <a:rPr lang="en-US" altLang="ko-KR" sz="1600" dirty="0"/>
              <a:t>“Whether the following PPDU exists or not”</a:t>
            </a:r>
          </a:p>
          <a:p>
            <a:pPr lvl="1"/>
            <a:r>
              <a:rPr lang="en-US" altLang="ko-KR" sz="1600" dirty="0" smtClean="0"/>
              <a:t>It </a:t>
            </a:r>
            <a:r>
              <a:rPr lang="en-US" altLang="ko-KR" sz="1600" dirty="0"/>
              <a:t>can be associated with the indication of </a:t>
            </a:r>
            <a:r>
              <a:rPr lang="en-US" altLang="ko-KR" sz="1600" dirty="0" smtClean="0"/>
              <a:t>NGV capability</a:t>
            </a:r>
            <a:endParaRPr lang="en-US" altLang="ko-KR" sz="1600" dirty="0"/>
          </a:p>
          <a:p>
            <a:pPr lvl="1"/>
            <a:r>
              <a:rPr lang="en-US" altLang="ko-KR" sz="1600" dirty="0"/>
              <a:t>It removes the redundancy for indicating NGV capability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We </a:t>
            </a:r>
            <a:r>
              <a:rPr lang="en-US" altLang="ko-KR" sz="2000" dirty="0"/>
              <a:t>can use two specific values in Duration/ID field, associating Repeated format with NGV </a:t>
            </a:r>
            <a:r>
              <a:rPr lang="en-US" altLang="ko-KR" sz="2000" dirty="0" smtClean="0"/>
              <a:t>capability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0202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Example of Proposal </a:t>
            </a:r>
            <a:r>
              <a:rPr lang="en-US" altLang="ko-KR" dirty="0" smtClean="0"/>
              <a:t>[3]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Using Duration/ID field to indicate the repeated format</a:t>
            </a:r>
          </a:p>
          <a:p>
            <a:pPr lvl="1"/>
            <a:r>
              <a:rPr lang="en-US" altLang="ko-KR" sz="1600" dirty="0"/>
              <a:t>Specific </a:t>
            </a:r>
            <a:r>
              <a:rPr lang="en-US" altLang="ko-KR" sz="1600" dirty="0" smtClean="0"/>
              <a:t>values, i.e., values of duration are TBD</a:t>
            </a:r>
          </a:p>
          <a:p>
            <a:pPr lvl="1"/>
            <a:endParaRPr lang="en-US" altLang="ko-KR" sz="1600" dirty="0" smtClean="0"/>
          </a:p>
          <a:p>
            <a:pPr latinLnBrk="1"/>
            <a:r>
              <a:rPr lang="en-US" altLang="ko-KR" sz="2000" dirty="0"/>
              <a:t>Value of 2 slot means NGV capability while the following PPDU exists </a:t>
            </a:r>
            <a:endParaRPr lang="ko-KR" altLang="ko-KR" sz="2000" dirty="0"/>
          </a:p>
          <a:p>
            <a:pPr latinLnBrk="1"/>
            <a:r>
              <a:rPr lang="en-US" altLang="ko-KR" sz="2000" dirty="0"/>
              <a:t>Value of 1 slot means NGV capability while the following PPDU does not </a:t>
            </a:r>
            <a:r>
              <a:rPr lang="en-US" altLang="ko-KR" sz="2000" dirty="0" smtClean="0"/>
              <a:t>exist</a:t>
            </a:r>
            <a:endParaRPr lang="en-US" altLang="ko-KR" sz="1400" dirty="0" smtClean="0"/>
          </a:p>
          <a:p>
            <a:pPr algn="ctr"/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4114800"/>
            <a:ext cx="7132107" cy="2257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92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compared </a:t>
            </a:r>
            <a:r>
              <a:rPr lang="en-US" altLang="ko-KR" sz="2000" dirty="0"/>
              <a:t>the proposed signaling methods in terms of gain of repeated </a:t>
            </a:r>
            <a:r>
              <a:rPr lang="en-US" altLang="ko-KR" sz="2000" dirty="0" smtClean="0"/>
              <a:t>format and issues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Because of complexity </a:t>
            </a:r>
            <a:r>
              <a:rPr lang="en-US" altLang="ko-KR" sz="2000" dirty="0" smtClean="0"/>
              <a:t>and identification issues of PHY signaling, we proposed MAC signaling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/>
              <a:t>Specifically, w</a:t>
            </a:r>
            <a:r>
              <a:rPr lang="en-US" altLang="ko-KR" sz="2000" dirty="0" smtClean="0"/>
              <a:t>e </a:t>
            </a:r>
            <a:r>
              <a:rPr lang="en-US" altLang="ko-KR" sz="2000" dirty="0"/>
              <a:t>proposed to </a:t>
            </a:r>
            <a:r>
              <a:rPr lang="en-US" altLang="ko-KR" sz="2000" dirty="0" smtClean="0"/>
              <a:t>indicate “whether </a:t>
            </a:r>
            <a:r>
              <a:rPr lang="en-US" altLang="ko-KR" sz="2000" dirty="0"/>
              <a:t>the following PPDU exists or </a:t>
            </a:r>
            <a:r>
              <a:rPr lang="en-US" altLang="ko-KR" sz="2000" dirty="0" smtClean="0"/>
              <a:t>not” </a:t>
            </a:r>
            <a:r>
              <a:rPr lang="en-US" altLang="ko-KR" sz="2000" dirty="0"/>
              <a:t>as the signaling information, and indicate it in “Duration/ID field” as the signaling method</a:t>
            </a:r>
          </a:p>
          <a:p>
            <a:endParaRPr lang="en-US" altLang="ko-KR" dirty="0"/>
          </a:p>
          <a:p>
            <a:pPr lvl="1"/>
            <a:endParaRPr lang="en-US" altLang="ko-KR" sz="1600" dirty="0"/>
          </a:p>
          <a:p>
            <a:pPr marL="0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0197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243217</TotalTime>
  <Words>1108</Words>
  <Application>Microsoft Office PowerPoint</Application>
  <PresentationFormat>화면 슬라이드 쇼(4:3)</PresentationFormat>
  <Paragraphs>203</Paragraphs>
  <Slides>13</Slides>
  <Notes>12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9" baseType="lpstr">
      <vt:lpstr>굴림</vt:lpstr>
      <vt:lpstr>맑은 고딕</vt:lpstr>
      <vt:lpstr>Arial</vt:lpstr>
      <vt:lpstr>Cambria Math</vt:lpstr>
      <vt:lpstr>Times New Roman</vt:lpstr>
      <vt:lpstr>802-11-Submission</vt:lpstr>
      <vt:lpstr>Discussion on PHY/MAC Signaling for Adaptive Repetition of 11p PPDU in 11bd</vt:lpstr>
      <vt:lpstr>Introduction</vt:lpstr>
      <vt:lpstr>Signaling in MAC and PHY headers</vt:lpstr>
      <vt:lpstr>MAC Signaling</vt:lpstr>
      <vt:lpstr>PHY Signaling</vt:lpstr>
      <vt:lpstr>Comparison between MAC and PHY Signaling</vt:lpstr>
      <vt:lpstr>Recap: Proposed MAC Signaling [3]</vt:lpstr>
      <vt:lpstr>Recap: Example of Proposal [3]</vt:lpstr>
      <vt:lpstr>Summary</vt:lpstr>
      <vt:lpstr>SP #1</vt:lpstr>
      <vt:lpstr>SP #2</vt:lpstr>
      <vt:lpstr>SP #3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장인선/선임연구원/차세대표준(연)ICS팀(insun.jang@lge.com)</cp:lastModifiedBy>
  <cp:revision>10579</cp:revision>
  <cp:lastPrinted>2018-10-31T23:27:01Z</cp:lastPrinted>
  <dcterms:created xsi:type="dcterms:W3CDTF">2007-05-21T21:00:37Z</dcterms:created>
  <dcterms:modified xsi:type="dcterms:W3CDTF">2019-11-07T12:02:30Z</dcterms:modified>
</cp:coreProperties>
</file>