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987" r:id="rId4"/>
    <p:sldId id="1017" r:id="rId5"/>
    <p:sldId id="1033" r:id="rId6"/>
    <p:sldId id="1036" r:id="rId7"/>
    <p:sldId id="1037" r:id="rId8"/>
    <p:sldId id="1034" r:id="rId9"/>
    <p:sldId id="1029" r:id="rId10"/>
    <p:sldId id="1030" r:id="rId11"/>
    <p:sldId id="1011" r:id="rId12"/>
    <p:sldId id="1009" r:id="rId13"/>
    <p:sldId id="1014" r:id="rId14"/>
    <p:sldId id="1031" r:id="rId15"/>
    <p:sldId id="998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2722" autoAdjust="0"/>
  </p:normalViewPr>
  <p:slideViewPr>
    <p:cSldViewPr>
      <p:cViewPr varScale="1">
        <p:scale>
          <a:sx n="108" d="100"/>
          <a:sy n="108" d="100"/>
        </p:scale>
        <p:origin x="21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0286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970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2718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0306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995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177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7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7099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03103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1134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4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028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14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November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Harmonization for 20MHz Channel Access: 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How to Set</a:t>
            </a:r>
            <a:br>
              <a:rPr lang="en-US" altLang="ko-KR" dirty="0"/>
            </a:br>
            <a:r>
              <a:rPr lang="en-US" altLang="ko-KR" dirty="0"/>
              <a:t>Two Contiguous 10MHz </a:t>
            </a:r>
            <a:r>
              <a:rPr lang="en-US" altLang="ko-KR" dirty="0" smtClean="0"/>
              <a:t>Channels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of procedure (Case of PD and non-PD in each channel) </a:t>
            </a:r>
          </a:p>
          <a:p>
            <a:pPr lvl="1"/>
            <a:r>
              <a:rPr lang="en-US" altLang="ko-KR" sz="1400" dirty="0" smtClean="0"/>
              <a:t>1) Upper layer first indicates an operating 20MHz channel and a 10MHz channel information</a:t>
            </a:r>
          </a:p>
          <a:p>
            <a:pPr lvl="1"/>
            <a:r>
              <a:rPr lang="en-US" altLang="ko-KR" sz="1400" dirty="0" smtClean="0"/>
              <a:t>2) 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sets the 20MHz channel indicated by the upper layer to </a:t>
            </a:r>
            <a:r>
              <a:rPr lang="en-US" altLang="ko-KR" sz="1400" u="sng" dirty="0"/>
              <a:t>the operating channel</a:t>
            </a:r>
          </a:p>
          <a:p>
            <a:pPr lvl="1"/>
            <a:r>
              <a:rPr lang="en-US" altLang="ko-KR" sz="1400" dirty="0" smtClean="0"/>
              <a:t>3) An </a:t>
            </a:r>
            <a:r>
              <a:rPr lang="en-US" altLang="ko-KR" sz="1400" dirty="0"/>
              <a:t>11bd STA sets the </a:t>
            </a:r>
            <a:r>
              <a:rPr lang="en-US" altLang="ko-KR" sz="1400" dirty="0" smtClean="0"/>
              <a:t>10MHz channel indicated by the upper layer to </a:t>
            </a:r>
            <a:r>
              <a:rPr lang="en-US" altLang="ko-KR" sz="1400" u="sng" dirty="0" smtClean="0"/>
              <a:t>the 10MHz channel using PD</a:t>
            </a:r>
          </a:p>
          <a:p>
            <a:endParaRPr lang="en-US" altLang="ko-KR" sz="1800" u="sng" dirty="0" smtClean="0"/>
          </a:p>
          <a:p>
            <a:endParaRPr lang="en-US" altLang="ko-KR" sz="1800" u="sng" dirty="0"/>
          </a:p>
          <a:p>
            <a:endParaRPr lang="en-US" altLang="ko-KR" sz="1800" u="sng" dirty="0" smtClean="0"/>
          </a:p>
          <a:p>
            <a:endParaRPr lang="en-US" altLang="ko-KR" sz="1800" u="sng" dirty="0"/>
          </a:p>
          <a:p>
            <a:endParaRPr lang="en-US" altLang="ko-KR" sz="1800" u="sng" dirty="0" smtClean="0"/>
          </a:p>
          <a:p>
            <a:endParaRPr lang="en-US" altLang="ko-KR" sz="1800" u="sng" dirty="0" smtClean="0"/>
          </a:p>
          <a:p>
            <a:pPr marL="342900" lvl="2" indent="-342900"/>
            <a:endParaRPr lang="en-US" altLang="ko-KR" b="1" u="sng" dirty="0" smtClean="0">
              <a:ea typeface="+mn-ea"/>
              <a:cs typeface="+mn-cs"/>
            </a:endParaRPr>
          </a:p>
          <a:p>
            <a:pPr marL="342900" lvl="2" indent="-342900"/>
            <a:r>
              <a:rPr lang="en-US" altLang="ko-KR" b="1" u="sng" dirty="0" smtClean="0">
                <a:ea typeface="+mn-ea"/>
                <a:cs typeface="+mn-cs"/>
              </a:rPr>
              <a:t>Consequently, an </a:t>
            </a:r>
            <a:r>
              <a:rPr lang="en-US" altLang="ko-KR" b="1" u="sng" dirty="0">
                <a:ea typeface="+mn-ea"/>
                <a:cs typeface="+mn-cs"/>
              </a:rPr>
              <a:t>11bd STA sets </a:t>
            </a:r>
            <a:r>
              <a:rPr lang="en-US" altLang="ko-KR" b="1" u="sng" dirty="0" smtClean="0">
                <a:ea typeface="+mn-ea"/>
                <a:cs typeface="+mn-cs"/>
              </a:rPr>
              <a:t>its operating channel(s) upon </a:t>
            </a:r>
            <a:r>
              <a:rPr lang="en-US" altLang="ko-KR" b="1" u="sng" dirty="0">
                <a:ea typeface="+mn-ea"/>
                <a:cs typeface="+mn-cs"/>
              </a:rPr>
              <a:t>request from upper </a:t>
            </a:r>
            <a:r>
              <a:rPr lang="en-US" altLang="ko-KR" b="1" u="sng" dirty="0" smtClean="0">
                <a:ea typeface="+mn-ea"/>
                <a:cs typeface="+mn-cs"/>
              </a:rPr>
              <a:t>layer</a:t>
            </a:r>
            <a:endParaRPr lang="en-US" altLang="ko-KR" dirty="0" smtClean="0"/>
          </a:p>
          <a:p>
            <a:pPr lvl="1"/>
            <a:r>
              <a:rPr lang="en-US" altLang="ko-KR" sz="1600" dirty="0" smtClean="0"/>
              <a:t>Specific channel indication is TBD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306" y="3200400"/>
            <a:ext cx="7291388" cy="186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r>
              <a:rPr lang="en-US" altLang="ko-KR" sz="2000" dirty="0" smtClean="0"/>
              <a:t>We discussed the remaining several </a:t>
            </a:r>
            <a:r>
              <a:rPr lang="en-US" altLang="ko-KR" sz="2000" dirty="0"/>
              <a:t>issues of 20MHz channel </a:t>
            </a:r>
            <a:r>
              <a:rPr lang="en-US" altLang="ko-KR" sz="2000" dirty="0" smtClean="0"/>
              <a:t>access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</a:t>
            </a:r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would be clear not to permit opportunistic 10MHz transmission in 20MHz channel </a:t>
            </a:r>
            <a:r>
              <a:rPr lang="en-US" altLang="ko-KR" sz="1600" dirty="0" smtClean="0"/>
              <a:t>access according to already defined channel access method</a:t>
            </a:r>
          </a:p>
          <a:p>
            <a:pPr lvl="1"/>
            <a:r>
              <a:rPr lang="en-US" altLang="ko-KR" sz="1600" dirty="0" smtClean="0"/>
              <a:t>A 20MHz STA </a:t>
            </a:r>
            <a:r>
              <a:rPr lang="en-US" altLang="ko-KR" sz="1600" dirty="0"/>
              <a:t>can use 10MHz PPDU </a:t>
            </a:r>
            <a:r>
              <a:rPr lang="en-US" altLang="ko-KR" sz="1600" dirty="0" smtClean="0"/>
              <a:t>filtering to reduce unnecessary decoding overhead</a:t>
            </a:r>
          </a:p>
          <a:p>
            <a:pPr lvl="1"/>
            <a:r>
              <a:rPr lang="en-US" altLang="ko-KR" sz="1600" dirty="0" smtClean="0"/>
              <a:t>An </a:t>
            </a:r>
            <a:r>
              <a:rPr lang="en-US" altLang="ko-KR" sz="1600" dirty="0"/>
              <a:t>11bd STA </a:t>
            </a:r>
            <a:r>
              <a:rPr lang="en-US" altLang="ko-KR" sz="1600" dirty="0" smtClean="0"/>
              <a:t>sets </a:t>
            </a:r>
            <a:r>
              <a:rPr lang="en-US" altLang="ko-KR" sz="1600" dirty="0"/>
              <a:t>a operating service channel upon request from upper layer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96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An 11bd STA performing 20MHz transmission shall not transmit a 10MHz bandwidth PPDU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41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When an 11bd </a:t>
            </a:r>
            <a:r>
              <a:rPr lang="en-US" altLang="ko-KR" dirty="0"/>
              <a:t>STA performing 20MHz transmission detects </a:t>
            </a:r>
            <a:r>
              <a:rPr lang="en-US" altLang="ko-KR" dirty="0" smtClean="0"/>
              <a:t>a 10MHz PPDU, its </a:t>
            </a:r>
            <a:r>
              <a:rPr lang="en-US" altLang="ko-KR" dirty="0"/>
              <a:t>PHY entity shall issue </a:t>
            </a:r>
            <a:r>
              <a:rPr lang="en-US" altLang="ko-KR" dirty="0" smtClean="0"/>
              <a:t>a PHY-</a:t>
            </a:r>
            <a:r>
              <a:rPr lang="en-US" altLang="ko-KR" dirty="0" err="1" smtClean="0"/>
              <a:t>RXSTART.indication</a:t>
            </a:r>
            <a:r>
              <a:rPr lang="en-US" altLang="ko-KR" dirty="0" smtClean="0"/>
              <a:t>(RXVECTOR</a:t>
            </a:r>
            <a:r>
              <a:rPr lang="en-US" altLang="ko-KR" dirty="0"/>
              <a:t>) then issue a PHY-</a:t>
            </a:r>
            <a:r>
              <a:rPr lang="en-US" altLang="ko-KR" dirty="0" err="1"/>
              <a:t>RXEND.indication</a:t>
            </a:r>
            <a:r>
              <a:rPr lang="en-US" altLang="ko-KR" dirty="0"/>
              <a:t>(Filtered</a:t>
            </a:r>
            <a:r>
              <a:rPr lang="en-US" altLang="ko-KR" dirty="0" smtClean="0"/>
              <a:t>)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11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n </a:t>
            </a:r>
            <a:r>
              <a:rPr lang="en-US" altLang="ko-KR" dirty="0"/>
              <a:t>11bd STA sets </a:t>
            </a:r>
            <a:r>
              <a:rPr lang="en-US" altLang="ko-KR" dirty="0" smtClean="0"/>
              <a:t>its operating channel(s) </a:t>
            </a:r>
            <a:r>
              <a:rPr lang="en-US" altLang="ko-KR" dirty="0"/>
              <a:t>upon request from upper </a:t>
            </a:r>
            <a:r>
              <a:rPr lang="en-US" altLang="ko-KR" dirty="0" smtClean="0"/>
              <a:t>layer</a:t>
            </a:r>
          </a:p>
          <a:p>
            <a:pPr lvl="2"/>
            <a:r>
              <a:rPr lang="en-US" altLang="ko-KR" dirty="0" smtClean="0"/>
              <a:t>Specific operating channel indication </a:t>
            </a:r>
            <a:r>
              <a:rPr lang="en-US" altLang="ko-KR" dirty="0"/>
              <a:t>is TBD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61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802.11-19/0514r10, </a:t>
            </a:r>
            <a:r>
              <a:rPr lang="en-GB" altLang="ko-KR" sz="2000" dirty="0"/>
              <a:t>Motion Booklet for IEEE 802.11 </a:t>
            </a:r>
            <a:r>
              <a:rPr lang="en-GB" altLang="ko-KR" sz="2000" dirty="0" err="1"/>
              <a:t>TGbd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802.11-19/1156r0, 20MHz channel usage options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P802.11-REVmd/D3.0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October 2019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802.11-19/1494r0, Fair Sub-Channels Access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63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we decided the important directions of 20MHz channel access [1]</a:t>
            </a:r>
          </a:p>
          <a:p>
            <a:pPr lvl="1"/>
            <a:r>
              <a:rPr lang="en-US" altLang="ko-KR" sz="1600" dirty="0" smtClean="0"/>
              <a:t>However, several issues haven’t been resolved yet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discuss the remaining several issues of 20MHz channel access, i.e.,</a:t>
            </a:r>
          </a:p>
          <a:p>
            <a:pPr lvl="1"/>
            <a:r>
              <a:rPr lang="en-US" altLang="ko-KR" sz="1600" dirty="0"/>
              <a:t>Opportunistic 10MHz transmission</a:t>
            </a:r>
          </a:p>
          <a:p>
            <a:pPr lvl="1"/>
            <a:r>
              <a:rPr lang="en-US" altLang="ko-KR" sz="1600" dirty="0"/>
              <a:t>Considerations on 10MHz PPDU for </a:t>
            </a:r>
            <a:r>
              <a:rPr lang="en-US" altLang="ko-KR" sz="1600" dirty="0" smtClean="0"/>
              <a:t>20MHz (11bd) STA</a:t>
            </a:r>
          </a:p>
          <a:p>
            <a:pPr lvl="2"/>
            <a:r>
              <a:rPr lang="en-US" altLang="ko-KR" sz="1400" dirty="0" smtClean="0"/>
              <a:t>20MHz STA means a STA </a:t>
            </a:r>
            <a:r>
              <a:rPr lang="en-US" altLang="ko-KR" sz="1400" dirty="0"/>
              <a:t>performing 20MHz transmission in </a:t>
            </a:r>
            <a:r>
              <a:rPr lang="en-US" altLang="ko-KR" sz="1400" dirty="0" smtClean="0"/>
              <a:t>a 20MHz channel</a:t>
            </a:r>
          </a:p>
          <a:p>
            <a:pPr lvl="1"/>
            <a:r>
              <a:rPr lang="en-US" altLang="ko-KR" sz="1600" dirty="0" smtClean="0"/>
              <a:t>How </a:t>
            </a:r>
            <a:r>
              <a:rPr lang="en-US" altLang="ko-KR" sz="1600" dirty="0"/>
              <a:t>to set two contiguous 10MHz channels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Current Status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Agreed Basic Concept</a:t>
            </a:r>
          </a:p>
          <a:p>
            <a:pPr lvl="1"/>
            <a:r>
              <a:rPr lang="en-US" altLang="ko-KR" sz="1600" dirty="0" smtClean="0"/>
              <a:t>20MHz channel access shall use only one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counter with two </a:t>
            </a:r>
            <a:r>
              <a:rPr lang="en-US" altLang="ko-KR" sz="1600" dirty="0"/>
              <a:t>contiguous 10MHz channels </a:t>
            </a:r>
            <a:r>
              <a:rPr lang="en-US" altLang="ko-KR" sz="1600" dirty="0" smtClean="0"/>
              <a:t>using </a:t>
            </a:r>
            <a:r>
              <a:rPr lang="en-US" altLang="ko-KR" sz="1600" dirty="0"/>
              <a:t>the same receive sensitivity level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counter decreases when two contiguous 10MHz channels are idle</a:t>
            </a:r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513" y="3924300"/>
            <a:ext cx="60769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Opportunistic 10MHz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straightforward to </a:t>
            </a:r>
            <a:r>
              <a:rPr lang="en-US" altLang="ko-KR" sz="2000" dirty="0"/>
              <a:t>transmit 20MHz PPDU when </a:t>
            </a:r>
            <a:r>
              <a:rPr lang="en-US" altLang="ko-KR" sz="2000" dirty="0" smtClean="0"/>
              <a:t>a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counter </a:t>
            </a:r>
            <a:r>
              <a:rPr lang="en-US" altLang="ko-KR" sz="2000" dirty="0"/>
              <a:t>becomes 0 because </a:t>
            </a:r>
            <a:r>
              <a:rPr lang="en-US" altLang="ko-KR" sz="2000" dirty="0" smtClean="0"/>
              <a:t>the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counter decreases when two contiguous 10MHz channels are idle</a:t>
            </a:r>
          </a:p>
          <a:p>
            <a:pPr lvl="1"/>
            <a:r>
              <a:rPr lang="en-US" altLang="ko-KR" sz="1600" dirty="0" smtClean="0"/>
              <a:t>Basically, opportunistic 10MHz transmission cannot be permitted based on the concept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Moreover, it has some concerns, e.g.,</a:t>
            </a:r>
          </a:p>
          <a:p>
            <a:pPr lvl="1"/>
            <a:r>
              <a:rPr lang="en-US" altLang="ko-KR" sz="1600" dirty="0" smtClean="0"/>
              <a:t>Adjacent Channel Interference (ACI) [2]</a:t>
            </a:r>
          </a:p>
          <a:p>
            <a:pPr lvl="1"/>
            <a:r>
              <a:rPr lang="en-US" altLang="ko-KR" sz="1600" dirty="0" smtClean="0"/>
              <a:t>Mismatch between upper layer’s indication (i.e., 20MHz transmission) and decisions in 11bd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observations, it </a:t>
            </a:r>
            <a:r>
              <a:rPr lang="en-US" altLang="ko-KR" sz="2000" dirty="0"/>
              <a:t>would be </a:t>
            </a:r>
            <a:r>
              <a:rPr lang="en-US" altLang="ko-KR" sz="2000" dirty="0" smtClean="0"/>
              <a:t>clear </a:t>
            </a:r>
            <a:r>
              <a:rPr lang="en-US" altLang="ko-KR" sz="2000" dirty="0"/>
              <a:t>not to permit opportunistic 10MHz </a:t>
            </a:r>
            <a:r>
              <a:rPr lang="en-US" altLang="ko-KR" sz="2000" dirty="0" smtClean="0"/>
              <a:t>transmission in 20MHz channel access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07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10MHz PPDU:</a:t>
            </a:r>
            <a:br>
              <a:rPr lang="en-US" altLang="ko-KR" dirty="0" smtClean="0"/>
            </a:br>
            <a:r>
              <a:rPr lang="en-US" altLang="ko-KR" dirty="0" smtClean="0"/>
              <a:t>Decoding of 10MHz PPDU for 20MHz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>
                <a:ea typeface="+mn-ea"/>
                <a:cs typeface="+mn-cs"/>
              </a:rPr>
              <a:t>If opportunistic 10MHz </a:t>
            </a:r>
            <a:r>
              <a:rPr lang="en-US" altLang="ko-KR" b="1" dirty="0" smtClean="0">
                <a:ea typeface="+mn-ea"/>
                <a:cs typeface="+mn-cs"/>
              </a:rPr>
              <a:t>transmission </a:t>
            </a:r>
            <a:r>
              <a:rPr lang="en-US" altLang="ko-KR" b="1" dirty="0">
                <a:ea typeface="+mn-ea"/>
                <a:cs typeface="+mn-cs"/>
              </a:rPr>
              <a:t>is not allowed in 11bd</a:t>
            </a:r>
            <a:r>
              <a:rPr lang="en-US" altLang="ko-KR" b="1" dirty="0" smtClean="0">
                <a:ea typeface="+mn-ea"/>
                <a:cs typeface="+mn-cs"/>
              </a:rPr>
              <a:t>, 20MHz STA don’t need to decode the data of a 10MHz PPDU because the received packet belongs to a different service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b="1" dirty="0" smtClean="0">
              <a:ea typeface="+mn-ea"/>
              <a:cs typeface="+mn-cs"/>
            </a:endParaRP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 smtClean="0"/>
              <a:t>Therefore</a:t>
            </a:r>
            <a:r>
              <a:rPr lang="en-US" altLang="ko-KR" b="1" dirty="0"/>
              <a:t>, </a:t>
            </a:r>
            <a:r>
              <a:rPr lang="en-US" altLang="ko-KR" b="1" dirty="0" smtClean="0"/>
              <a:t>an </a:t>
            </a:r>
            <a:r>
              <a:rPr lang="en-US" altLang="ko-KR" b="1" dirty="0"/>
              <a:t>11bd STA needs to </a:t>
            </a:r>
            <a:r>
              <a:rPr lang="en-US" altLang="ko-KR" b="1" u="sng" dirty="0"/>
              <a:t>stop decoding </a:t>
            </a:r>
            <a:r>
              <a:rPr lang="en-US" altLang="ko-KR" b="1" u="sng" dirty="0" smtClean="0"/>
              <a:t>of 10MHz PPDU </a:t>
            </a:r>
            <a:r>
              <a:rPr lang="en-US" altLang="ko-KR" b="1" dirty="0" smtClean="0"/>
              <a:t>as </a:t>
            </a:r>
            <a:r>
              <a:rPr lang="en-US" altLang="ko-KR" b="1" dirty="0"/>
              <a:t>soon as </a:t>
            </a:r>
            <a:r>
              <a:rPr lang="en-US" altLang="ko-KR" b="1" dirty="0" smtClean="0"/>
              <a:t>it </a:t>
            </a:r>
            <a:r>
              <a:rPr lang="en-US" altLang="ko-KR" b="1" dirty="0"/>
              <a:t>knows that a </a:t>
            </a:r>
            <a:r>
              <a:rPr lang="en-US" altLang="ko-KR" b="1" dirty="0" smtClean="0"/>
              <a:t>bandwidth (BW) </a:t>
            </a:r>
            <a:r>
              <a:rPr lang="en-US" altLang="ko-KR" b="1" dirty="0"/>
              <a:t>of the received PPDU is </a:t>
            </a:r>
            <a:r>
              <a:rPr lang="en-US" altLang="ko-KR" b="1" dirty="0" smtClean="0"/>
              <a:t>10MHz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9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10MHz PPDU: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Differentiating the bandwidth of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would differentiate </a:t>
            </a:r>
            <a:r>
              <a:rPr lang="en-US" altLang="ko-KR" sz="2000" dirty="0"/>
              <a:t>10MHz PPDU and 20MHz </a:t>
            </a:r>
            <a:r>
              <a:rPr lang="en-US" altLang="ko-KR" sz="2000" dirty="0" smtClean="0"/>
              <a:t>PPDU based on a bandwidth information which can be indicated in NGV-SIG field</a:t>
            </a:r>
          </a:p>
          <a:p>
            <a:endParaRPr lang="en-US" altLang="ko-KR" sz="1600" dirty="0" smtClean="0"/>
          </a:p>
          <a:p>
            <a:r>
              <a:rPr lang="en-US" altLang="ko-KR" sz="2000" dirty="0" smtClean="0"/>
              <a:t>Without using the indication, </a:t>
            </a:r>
            <a:r>
              <a:rPr lang="en-US" altLang="ko-KR" sz="2000" dirty="0"/>
              <a:t>using incoming signals </a:t>
            </a:r>
            <a:r>
              <a:rPr lang="en-US" altLang="ko-KR" sz="2000" dirty="0" smtClean="0"/>
              <a:t>cannot always guarantee the differentiation</a:t>
            </a:r>
          </a:p>
          <a:p>
            <a:pPr lvl="1"/>
            <a:r>
              <a:rPr lang="en-US" altLang="ko-KR" sz="1600" dirty="0" smtClean="0"/>
              <a:t>For example, simultaneously </a:t>
            </a:r>
            <a:r>
              <a:rPr lang="en-US" altLang="ko-KR" sz="1600" dirty="0"/>
              <a:t>incoming 10MHz PPDUs</a:t>
            </a:r>
            <a:endParaRPr lang="ko-KR" altLang="en-US" sz="1600" b="1">
              <a:ea typeface="돋움" pitchFamily="50" charset="-127"/>
            </a:endParaRP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63" y="4248150"/>
            <a:ext cx="7810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10MHz PPDU: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PPDU filtering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11ac/ax, the concept of PPDU filtering was introduced to reduce unnecessary decoding overhead</a:t>
            </a:r>
          </a:p>
          <a:p>
            <a:pPr lvl="1"/>
            <a:r>
              <a:rPr lang="en-US" altLang="ko-KR" sz="1600" dirty="0" smtClean="0"/>
              <a:t>As an example of 11ax, </a:t>
            </a:r>
            <a:r>
              <a:rPr lang="en-US" altLang="ko-KR" sz="1600" dirty="0"/>
              <a:t>i</a:t>
            </a:r>
            <a:r>
              <a:rPr lang="en-US" altLang="ko-KR" sz="1600" dirty="0" smtClean="0"/>
              <a:t>f </a:t>
            </a:r>
            <a:r>
              <a:rPr lang="en-US" altLang="ko-KR" sz="1600" dirty="0"/>
              <a:t>the BSS color </a:t>
            </a:r>
            <a:r>
              <a:rPr lang="en-US" altLang="ko-KR" sz="1600" dirty="0" smtClean="0"/>
              <a:t>included in HE-SIG-A field of a PPDU does </a:t>
            </a:r>
            <a:r>
              <a:rPr lang="en-US" altLang="ko-KR" sz="1600" dirty="0"/>
              <a:t>not contain an intended </a:t>
            </a:r>
            <a:r>
              <a:rPr lang="en-US" altLang="ko-KR" sz="1600" dirty="0" smtClean="0"/>
              <a:t>value, the PPDU is filtered</a:t>
            </a:r>
            <a:endParaRPr lang="en-US" altLang="ko-KR" sz="1600" dirty="0"/>
          </a:p>
          <a:p>
            <a:r>
              <a:rPr lang="en-US" altLang="ko-KR" sz="2000" dirty="0" smtClean="0"/>
              <a:t>Basic Procedure</a:t>
            </a:r>
          </a:p>
          <a:p>
            <a:pPr lvl="1"/>
            <a:r>
              <a:rPr lang="en-US" altLang="ko-KR" sz="1600" dirty="0" smtClean="0"/>
              <a:t>Detect </a:t>
            </a:r>
            <a:r>
              <a:rPr lang="en-US" altLang="ko-KR" sz="1600" dirty="0"/>
              <a:t>a specific information</a:t>
            </a:r>
          </a:p>
          <a:p>
            <a:pPr lvl="1"/>
            <a:r>
              <a:rPr lang="en-US" altLang="ko-KR" sz="1600" dirty="0"/>
              <a:t>PLME -&gt; MLME: </a:t>
            </a:r>
            <a:r>
              <a:rPr lang="en-US" altLang="ko-KR" sz="1600" dirty="0" smtClean="0"/>
              <a:t>PHY-</a:t>
            </a:r>
            <a:r>
              <a:rPr lang="en-US" altLang="ko-KR" sz="1600" dirty="0" err="1" smtClean="0"/>
              <a:t>RXSTART.indication</a:t>
            </a:r>
            <a:r>
              <a:rPr lang="en-US" altLang="ko-KR" sz="1600" dirty="0" smtClean="0"/>
              <a:t>, then PHY-</a:t>
            </a:r>
            <a:r>
              <a:rPr lang="en-US" altLang="ko-KR" sz="1600" dirty="0" err="1" smtClean="0"/>
              <a:t>RXEND.indication</a:t>
            </a:r>
            <a:r>
              <a:rPr lang="en-US" altLang="ko-KR" sz="1600" dirty="0" smtClean="0"/>
              <a:t> (Filtered)</a:t>
            </a:r>
          </a:p>
          <a:p>
            <a:pPr lvl="1"/>
            <a:r>
              <a:rPr lang="en-US" altLang="ko-KR" sz="1600" dirty="0" smtClean="0"/>
              <a:t>Wait during predicted duration based on RXTIME</a:t>
            </a:r>
          </a:p>
          <a:p>
            <a:pPr lvl="2"/>
            <a:r>
              <a:rPr lang="en-US" altLang="ko-KR" sz="1400" dirty="0" smtClean="0"/>
              <a:t>RXTIME is calculated based on the value of  L-LENGTH</a:t>
            </a:r>
          </a:p>
          <a:p>
            <a:pPr lvl="1"/>
            <a:r>
              <a:rPr lang="en-US" altLang="ko-KR" sz="1600" dirty="0" smtClean="0"/>
              <a:t>Resumes channel access</a:t>
            </a:r>
          </a:p>
          <a:p>
            <a:pPr lvl="1"/>
            <a:endParaRPr lang="en-US" altLang="ko-KR" sz="1600" u="sng" dirty="0"/>
          </a:p>
          <a:p>
            <a:r>
              <a:rPr lang="en-US" altLang="ko-KR" sz="2000" u="sng" dirty="0" smtClean="0"/>
              <a:t>When a 20MHz 11bd STA </a:t>
            </a:r>
            <a:r>
              <a:rPr lang="en-US" altLang="ko-KR" sz="2000" u="sng" dirty="0"/>
              <a:t>detects a 10MHz </a:t>
            </a:r>
            <a:r>
              <a:rPr lang="en-US" altLang="ko-KR" sz="2000" u="sng" dirty="0" smtClean="0"/>
              <a:t>PPDU, it can filter the 10MHz PPDU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583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10MHz PPDU:</a:t>
            </a:r>
            <a:br>
              <a:rPr lang="en-US" altLang="ko-KR" dirty="0"/>
            </a:br>
            <a:r>
              <a:rPr lang="en-US" altLang="ko-KR" dirty="0"/>
              <a:t>10MHz </a:t>
            </a:r>
            <a:r>
              <a:rPr lang="en-US" altLang="ko-KR" dirty="0" smtClean="0"/>
              <a:t>PPDU Filtering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After 10MHz PPDU is</a:t>
            </a:r>
            <a:r>
              <a:rPr lang="ko-KR" altLang="en-US" b="1" smtClean="0">
                <a:ea typeface="+mn-ea"/>
                <a:cs typeface="+mn-cs"/>
              </a:rPr>
              <a:t> </a:t>
            </a:r>
            <a:r>
              <a:rPr lang="en-US" altLang="ko-KR" b="1" dirty="0" smtClean="0">
                <a:ea typeface="+mn-ea"/>
                <a:cs typeface="+mn-cs"/>
              </a:rPr>
              <a:t>filtered, the 11bd STA waits during the predicted duration based on </a:t>
            </a:r>
            <a:r>
              <a:rPr lang="en-US" altLang="ko-KR" b="1" i="1" dirty="0" smtClean="0">
                <a:ea typeface="+mn-ea"/>
                <a:cs typeface="+mn-cs"/>
              </a:rPr>
              <a:t>RXTIME</a:t>
            </a:r>
            <a:r>
              <a:rPr lang="en-US" altLang="ko-KR" b="1" dirty="0" smtClean="0">
                <a:ea typeface="+mn-ea"/>
                <a:cs typeface="+mn-cs"/>
              </a:rPr>
              <a:t> and then resumes the channel access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A </a:t>
            </a:r>
            <a:r>
              <a:rPr lang="en-US" altLang="ko-KR" b="1" dirty="0"/>
              <a:t>Detailed Procedure </a:t>
            </a:r>
            <a:r>
              <a:rPr lang="en-US" altLang="ko-KR" b="1" dirty="0" smtClean="0"/>
              <a:t>for NGV packet is </a:t>
            </a:r>
            <a:r>
              <a:rPr lang="en-US" altLang="ko-KR" b="1" dirty="0"/>
              <a:t>as follows</a:t>
            </a:r>
          </a:p>
          <a:p>
            <a:pPr lvl="1"/>
            <a:r>
              <a:rPr lang="en-US" altLang="ko-KR" sz="1600" dirty="0" smtClean="0">
                <a:ea typeface="돋움" pitchFamily="50" charset="-127"/>
              </a:rPr>
              <a:t>If the STA detects 11p packet, the procedure of filtering begins at the point of classification</a:t>
            </a:r>
            <a:endParaRPr lang="ko-KR" altLang="en-US" sz="1600" b="1">
              <a:ea typeface="돋움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41" y="3857508"/>
            <a:ext cx="8058517" cy="261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5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How to Set</a:t>
            </a:r>
            <a:br>
              <a:rPr lang="en-US" altLang="ko-KR" dirty="0"/>
            </a:br>
            <a:r>
              <a:rPr lang="en-US" altLang="ko-KR" dirty="0"/>
              <a:t>Two Contiguous 10MHz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According </a:t>
            </a:r>
            <a:r>
              <a:rPr lang="en-US" altLang="ko-KR" b="1" dirty="0"/>
              <a:t>to 11p and </a:t>
            </a:r>
            <a:r>
              <a:rPr lang="en-US" altLang="ko-KR" b="1" dirty="0" smtClean="0"/>
              <a:t>IEEE 1609, </a:t>
            </a:r>
            <a:r>
              <a:rPr lang="en-US" altLang="ko-KR" b="1" dirty="0"/>
              <a:t>operating channels for channel switching and data </a:t>
            </a:r>
            <a:r>
              <a:rPr lang="en-US" altLang="ko-KR" b="1" dirty="0" smtClean="0"/>
              <a:t>transmission are </a:t>
            </a:r>
            <a:r>
              <a:rPr lang="en-US" altLang="ko-KR" b="1" dirty="0"/>
              <a:t>indicated from upper </a:t>
            </a:r>
            <a:r>
              <a:rPr lang="en-US" altLang="ko-KR" b="1" dirty="0" smtClean="0"/>
              <a:t>layer</a:t>
            </a:r>
          </a:p>
          <a:p>
            <a:pPr lvl="1"/>
            <a:r>
              <a:rPr lang="en-US" altLang="ko-KR" sz="1600" dirty="0" smtClean="0"/>
              <a:t>Using the channel information (e.g., Channel identifier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which includes </a:t>
            </a:r>
            <a:r>
              <a:rPr lang="en-US" altLang="ko-KR" sz="1600" i="1" dirty="0" smtClean="0"/>
              <a:t>Country String, Operating class, Channel Number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2000" dirty="0" smtClean="0"/>
              <a:t>Based on the process, an 11bd STA can also set operating channel(s)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However, we haven’t decided channel sensing methods for two contiguous 10MHz channels</a:t>
            </a:r>
          </a:p>
          <a:p>
            <a:pPr lvl="1"/>
            <a:r>
              <a:rPr lang="en-US" altLang="ko-KR" sz="1600" dirty="0" smtClean="0"/>
              <a:t>If PD is used in </a:t>
            </a:r>
            <a:r>
              <a:rPr lang="en-US" altLang="ko-KR" sz="1600" dirty="0"/>
              <a:t>two contiguous 10MHz </a:t>
            </a:r>
            <a:r>
              <a:rPr lang="en-US" altLang="ko-KR" sz="1600" dirty="0" smtClean="0"/>
              <a:t>channels, upper layer can just indicate a 20MHz operating channel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 If PD and non-PD (i.e., GI detection/ED) are used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each 10MHz channel, upper layer has to indicate a 10MHz channel using PD in addition to a 20MHz operating channel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93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246012</TotalTime>
  <Words>1235</Words>
  <Application>Microsoft Office PowerPoint</Application>
  <PresentationFormat>화면 슬라이드 쇼(4:3)</PresentationFormat>
  <Paragraphs>217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돋움</vt:lpstr>
      <vt:lpstr>맑은 고딕</vt:lpstr>
      <vt:lpstr>Arial</vt:lpstr>
      <vt:lpstr>Times New Roman</vt:lpstr>
      <vt:lpstr>802-11-Submission</vt:lpstr>
      <vt:lpstr>Harmonization for 20MHz Channel Access: Follow-up</vt:lpstr>
      <vt:lpstr>Introduction</vt:lpstr>
      <vt:lpstr>Current Status</vt:lpstr>
      <vt:lpstr>Opportunistic 10MHz Transmission</vt:lpstr>
      <vt:lpstr>Considerations on 10MHz PPDU: Decoding of 10MHz PPDU for 20MHz STA</vt:lpstr>
      <vt:lpstr>Considerations on 10MHz PPDU: Differentiating the bandwidth of PPDU</vt:lpstr>
      <vt:lpstr>Considerations on 10MHz PPDU: PPDU filtering in 11bd</vt:lpstr>
      <vt:lpstr>Considerations on 10MHz PPDU: 10MHz PPDU Filtering</vt:lpstr>
      <vt:lpstr>How to Set Two Contiguous 10MHz Channels</vt:lpstr>
      <vt:lpstr>How to Set Two Contiguous 10MHz Channels (Cont’d)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11272</cp:revision>
  <cp:lastPrinted>2018-10-31T23:27:01Z</cp:lastPrinted>
  <dcterms:created xsi:type="dcterms:W3CDTF">2007-05-21T21:00:37Z</dcterms:created>
  <dcterms:modified xsi:type="dcterms:W3CDTF">2019-11-07T11:39:46Z</dcterms:modified>
</cp:coreProperties>
</file>