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5" r:id="rId4"/>
    <p:sldId id="266" r:id="rId5"/>
    <p:sldId id="267" r:id="rId6"/>
    <p:sldId id="270" r:id="rId7"/>
    <p:sldId id="290" r:id="rId8"/>
    <p:sldId id="291" r:id="rId9"/>
    <p:sldId id="294" r:id="rId10"/>
    <p:sldId id="281" r:id="rId11"/>
    <p:sldId id="284" r:id="rId12"/>
    <p:sldId id="285" r:id="rId13"/>
    <p:sldId id="293" r:id="rId14"/>
    <p:sldId id="292" r:id="rId15"/>
    <p:sldId id="264" r:id="rId16"/>
    <p:sldId id="28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110" d="100"/>
          <a:sy n="110" d="100"/>
        </p:scale>
        <p:origin x="619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17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04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15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76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5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9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2019-11-11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2481"/>
              </p:ext>
            </p:extLst>
          </p:nvPr>
        </p:nvGraphicFramePr>
        <p:xfrm>
          <a:off x="990600" y="3006725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06725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69625"/>
            <a:ext cx="112272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Downlink multi-link TXOP Aggregation with STT Constraint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5827" y="1434838"/>
            <a:ext cx="11934134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Non-STT STA</a:t>
            </a:r>
            <a:r>
              <a:rPr lang="en-US" b="0" dirty="0" smtClean="0">
                <a:solidFill>
                  <a:schemeClr val="tx1"/>
                </a:solidFill>
              </a:rPr>
              <a:t>: Non-STR STA with STT constraint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STA still benefits from 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 smtClean="0">
                <a:solidFill>
                  <a:schemeClr val="tx1"/>
                </a:solidFill>
              </a:rPr>
              <a:t>ownlink multi-TXOP aggregation still possible as non-STT STA has simultaneous receive capability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ulti-link gain observed from medium access on multiple channels even without STT capability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Per-link simultaneous acknowledgement is infeasible due to STT constraint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53" y="3876476"/>
            <a:ext cx="10064376" cy="1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953000"/>
            <a:ext cx="8002002" cy="131082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Proposal: Multi-link immediate response from non-STT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68220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high efficiency, immediate response is preferable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Due to STT constraint, feedback can be transmitted over a single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Due to diverse link conditions, AP explicitly indicates the link to be used for immediate response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If explicitly informed, then non-STT STA shall use that link for response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Proposal: AP and non-STT STA negotiate Packet Extension for downlink multi-link TXOP aggregation mode during multi-link setup and AP uses that Packet Extension for this mode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Motivation: To allow for processing overhead at non-STT STA in constructing immediate acknowledgement for frames received over multiple links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Packet Extension concept was introduced in 802.11ax standard. We are using it for a special case in multi-link operation as described above. </a:t>
            </a:r>
          </a:p>
        </p:txBody>
      </p:sp>
    </p:spTree>
    <p:extLst>
      <p:ext uri="{BB962C8B-B14F-4D97-AF65-F5344CB8AC3E}">
        <p14:creationId xmlns:p14="http://schemas.microsoft.com/office/powerpoint/2010/main" val="3724224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14055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per-link CTS cannot be transmitted simultaneously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RTS transmitted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Option 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0" dirty="0" smtClean="0">
                <a:solidFill>
                  <a:schemeClr val="tx1"/>
                </a:solidFill>
              </a:rPr>
              <a:t>Single multi-link CTS only on one link </a:t>
            </a:r>
            <a:r>
              <a:rPr lang="en-US" sz="2200" dirty="0" smtClean="0">
                <a:solidFill>
                  <a:schemeClr val="tx1"/>
                </a:solidFill>
              </a:rPr>
              <a:t>providing info for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Option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Sequential CTS transmission on each link 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Protection for non-STT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86000"/>
            <a:ext cx="584232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06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2790381"/>
            <a:ext cx="11934134" cy="2182003"/>
          </a:xfrm>
        </p:spPr>
        <p:txBody>
          <a:bodyPr/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all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CTS includes channel status of all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Packet extension may be additionally required to allow for ML CTS construction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Non-STT STA may use any link that is not busy for the ML CTS transmission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ML CTS, AP does not perform transmission on either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status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 (link B in example), then it will abandon 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state on aggregated link (link A) but not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 (link B) then AP can transmit only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0 (link B)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procedure can be resumed on both links after the ML CTS timeout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Option 1: Single Multi-link CTS over one 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26" y="1475135"/>
            <a:ext cx="7846482" cy="118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4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-159116" y="3048273"/>
            <a:ext cx="12274916" cy="2182003"/>
          </a:xfrm>
        </p:spPr>
        <p:txBody>
          <a:bodyPr/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all links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ML RTS includes the link sequence of CTS feedback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The first link in sequence shall be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reached zero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Non-STT STA transmits the CTS in the sequence provided by ML RTS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non-STT does not transmit CTS on first link in sequence, then non-STT STA shall not transmit CTS also on second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a CTS on the first link in sequence, AP does not perform transmission on either link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NOTE: Non-STT STA might transmit CTS on both links but AP might receive only on one of </a:t>
            </a:r>
            <a:r>
              <a:rPr lang="en-US" dirty="0" smtClean="0">
                <a:solidFill>
                  <a:schemeClr val="tx2"/>
                </a:solidFill>
              </a:rPr>
              <a:t>them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procedure can be resumed on both links after CTS timeout on first link in sequence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Option 2: Sequential CTS over multiple links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95527"/>
            <a:ext cx="8839200" cy="121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71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961" y="12192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</a:t>
            </a:r>
            <a:r>
              <a:rPr lang="en-US" b="0" dirty="0" smtClean="0"/>
              <a:t>indicate STR capability and STT capability to AP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 for multi-link TXOP aggregation protection mode in general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Proposals for </a:t>
            </a:r>
            <a:r>
              <a:rPr lang="en-US" b="0" dirty="0"/>
              <a:t>d</a:t>
            </a:r>
            <a:r>
              <a:rPr lang="en-US" b="0" dirty="0" smtClean="0"/>
              <a:t>ownlink multi-link TXOP aggregation protection mechanism for non-STT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 for downlink multi-link TXOP aggregation acknowledgement from non-STT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[1] 11-19/1405, “Multi-link Operation Channel Access Discussion”</a:t>
            </a:r>
          </a:p>
          <a:p>
            <a:pPr marL="0" indent="0"/>
            <a:r>
              <a:rPr lang="en-GB" dirty="0" smtClean="0">
                <a:solidFill>
                  <a:schemeClr val="tx2"/>
                </a:solidFill>
              </a:rPr>
              <a:t>[2] 11-19/1505, “Multi-link TXOP Aggregation Considerations”</a:t>
            </a: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channel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follow up on multi-link channel access discussion presented in October conference call [1,2]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</a:p>
          <a:p>
            <a:pPr marL="457200" lvl="1" indent="0"/>
            <a:endParaRPr lang="en-US" sz="22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TXOP Aggregation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778855"/>
            <a:ext cx="5128985" cy="105371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960144"/>
            <a:ext cx="6091335" cy="144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Constraints at non-AP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1384733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power leakage from insufficient frequency 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</a:t>
            </a:r>
            <a:r>
              <a:rPr lang="en-US" sz="2200" dirty="0"/>
              <a:t>: Link A operating in lower 5 GHz and link B operating in upper 5 GHz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Transmit-Transmit (STT)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of </a:t>
            </a:r>
            <a:r>
              <a:rPr lang="en-GB" sz="2200" dirty="0" smtClean="0"/>
              <a:t>simultaneous transmission on those channels</a:t>
            </a:r>
            <a:r>
              <a:rPr lang="en-US" sz="2200" dirty="0" smtClean="0"/>
              <a:t> due to issues with </a:t>
            </a:r>
            <a:r>
              <a:rPr lang="en-GB" sz="2200" dirty="0" smtClean="0"/>
              <a:t>intermodulation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</a:t>
            </a:r>
            <a:r>
              <a:rPr lang="en-US" sz="2200" dirty="0"/>
              <a:t>some channel combinations, STA may not be capable of </a:t>
            </a:r>
            <a:r>
              <a:rPr lang="en-GB" sz="2200" dirty="0"/>
              <a:t>simultaneous transmission on those </a:t>
            </a:r>
            <a:r>
              <a:rPr lang="en-GB" sz="2200" dirty="0" smtClean="0"/>
              <a:t>channels with a single antenna</a:t>
            </a:r>
            <a:r>
              <a:rPr lang="en-US" sz="2200" dirty="0" smtClean="0"/>
              <a:t> </a:t>
            </a:r>
            <a:r>
              <a:rPr lang="en-US" sz="2200" dirty="0"/>
              <a:t>due to </a:t>
            </a:r>
            <a:r>
              <a:rPr lang="en-US" sz="2200" dirty="0" smtClean="0"/>
              <a:t>RF limitations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Simultaneous Receive-Receive (SRR)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with a single antenna due to RF limitations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Fall back to single link operation under this constraints</a:t>
            </a: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 Classification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In this presentation, we assume AP has STR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</a:t>
            </a:r>
            <a:r>
              <a:rPr lang="en-US" kern="0" dirty="0" smtClean="0"/>
              <a:t>STAs indicate STR and STT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</a:t>
            </a:r>
            <a:r>
              <a:rPr lang="en-US" sz="2200" kern="0" dirty="0" smtClean="0"/>
              <a:t>links</a:t>
            </a: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capable of STR, STT and SRR on that link pair</a:t>
            </a: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 </a:t>
            </a:r>
            <a:r>
              <a:rPr lang="en-US" sz="2000" kern="0" dirty="0"/>
              <a:t>but capable of STT and SRR </a:t>
            </a:r>
            <a:r>
              <a:rPr lang="en-US" sz="2000" kern="0" dirty="0" smtClean="0"/>
              <a:t>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Non-STT STA</a:t>
            </a:r>
          </a:p>
          <a:p>
            <a:pPr marL="1314450" lvl="2" indent="-4572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STR, not capable of STT but capable of SRR on that link pair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66728"/>
            <a:ext cx="125729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11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without TXOP alignment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Even though link is aggregated TXOP need not be aligned on the multiple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Padding to align TXOPs would lead to inefficient multi-link utilization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efficient operation, TXOP utilized on aggregated link can be smaller than the main link on which </a:t>
            </a:r>
            <a:r>
              <a:rPr lang="en-US" b="0" dirty="0" err="1" smtClean="0"/>
              <a:t>backoff</a:t>
            </a:r>
            <a:r>
              <a:rPr lang="en-US" b="0" dirty="0" smtClean="0"/>
              <a:t> counter was 0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STA to STR STA case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acknowledgement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Non-STR STA to AP/ AP to non-STR STA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Unified acknowledgement on the link on which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counter was zero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Packet extension can be utilized to account for processing overhead</a:t>
            </a: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089716"/>
            <a:ext cx="6386331" cy="10334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022" y="5336193"/>
            <a:ext cx="6538731" cy="105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96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Multi-link TXOP Aggregation Protection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437000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Example snapshot at  a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Non-STR STA transmits RTS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Link A is the aggregated link in this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is received on both links, transmission is performed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If CTS received only on the link on which </a:t>
            </a:r>
            <a:r>
              <a:rPr lang="en-US" dirty="0" err="1" smtClean="0"/>
              <a:t>backoff</a:t>
            </a:r>
            <a:r>
              <a:rPr lang="en-US" dirty="0" smtClean="0"/>
              <a:t> counter was 0 (link B), then transmission performed only on that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received only on aggregated lin</a:t>
            </a:r>
            <a:r>
              <a:rPr lang="en-US" dirty="0" smtClean="0"/>
              <a:t>k (link A), then no transmission is performed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39" y="1575625"/>
            <a:ext cx="5572903" cy="1438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300" y="4854652"/>
            <a:ext cx="6131875" cy="112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84" y="5081554"/>
            <a:ext cx="5725983" cy="91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5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7457</TotalTime>
  <Words>1877</Words>
  <Application>Microsoft Office PowerPoint</Application>
  <PresentationFormat>Widescreen</PresentationFormat>
  <Paragraphs>302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Neo Sans Intel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 Follow-up</vt:lpstr>
      <vt:lpstr>Introduction</vt:lpstr>
      <vt:lpstr>Asynchronous Operation</vt:lpstr>
      <vt:lpstr>Multi-link Operation Constraints at non-AP STA</vt:lpstr>
      <vt:lpstr>Non-AP STA Classification</vt:lpstr>
      <vt:lpstr>Recap: Opportunistic Backoff Countdown Resume at non-STR STA</vt:lpstr>
      <vt:lpstr>Recap: Aggregated link Backoff Procedure</vt:lpstr>
      <vt:lpstr>Multi-link TXOP Aggregation without TXOP alignment</vt:lpstr>
      <vt:lpstr>Proposal for Multi-link TXOP Aggregation Protection</vt:lpstr>
      <vt:lpstr>Downlink multi-link TXOP Aggregation with STT Constraint</vt:lpstr>
      <vt:lpstr>Proposal: Multi-link immediate response from non-STT STAs</vt:lpstr>
      <vt:lpstr>Multi-link Aggregation Protection for non-STT STAs</vt:lpstr>
      <vt:lpstr>Option 1: Single Multi-link CTS over one link</vt:lpstr>
      <vt:lpstr>Option 2: Sequential CTS over multiple links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244</cp:revision>
  <cp:lastPrinted>1601-01-01T00:00:00Z</cp:lastPrinted>
  <dcterms:created xsi:type="dcterms:W3CDTF">2019-09-09T01:56:09Z</dcterms:created>
  <dcterms:modified xsi:type="dcterms:W3CDTF">2019-11-21T20:24:10Z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