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9" r:id="rId3"/>
    <p:sldId id="414" r:id="rId4"/>
    <p:sldId id="404" r:id="rId5"/>
    <p:sldId id="413" r:id="rId6"/>
    <p:sldId id="412" r:id="rId7"/>
    <p:sldId id="405" r:id="rId8"/>
    <p:sldId id="411" r:id="rId9"/>
    <p:sldId id="403" r:id="rId10"/>
    <p:sldId id="396" r:id="rId11"/>
    <p:sldId id="438" r:id="rId12"/>
    <p:sldId id="439" r:id="rId13"/>
    <p:sldId id="441" r:id="rId14"/>
    <p:sldId id="440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CC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67" d="100"/>
          <a:sy n="67" d="100"/>
        </p:scale>
        <p:origin x="124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802.11-19/1826r2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</a:t>
            </a:r>
            <a:r>
              <a:rPr lang="en-US" sz="2800" dirty="0" err="1"/>
              <a:t>Midamble</a:t>
            </a:r>
            <a:r>
              <a:rPr lang="en-US" sz="2800" dirty="0"/>
              <a:t> Period</a:t>
            </a:r>
            <a:br>
              <a:rPr lang="en-US" sz="2800" dirty="0"/>
            </a:br>
            <a:r>
              <a:rPr lang="en-US" sz="2800" dirty="0"/>
              <a:t>Other Choices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2019-11-08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326190"/>
              </p:ext>
            </p:extLst>
          </p:nvPr>
        </p:nvGraphicFramePr>
        <p:xfrm>
          <a:off x="625475" y="3706813"/>
          <a:ext cx="8259763" cy="313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0" name="Document" r:id="rId4" imgW="8660564" imgH="3295027" progId="Word.Document.8">
                  <p:embed/>
                </p:oleObj>
              </mc:Choice>
              <mc:Fallback>
                <p:oleObj name="Document" r:id="rId4" imgW="8660564" imgH="329502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3706813"/>
                        <a:ext cx="8259763" cy="3132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IEEE 802.11-19/0740. </a:t>
            </a:r>
          </a:p>
          <a:p>
            <a:r>
              <a:rPr lang="en-US" dirty="0"/>
              <a:t>[2] IEEE 802.11-19/1472r1.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“One of the </a:t>
            </a:r>
            <a:r>
              <a:rPr lang="en-US" dirty="0" err="1"/>
              <a:t>Midamble</a:t>
            </a:r>
            <a:r>
              <a:rPr lang="en-US" dirty="0"/>
              <a:t> periodicity is 8.”</a:t>
            </a:r>
          </a:p>
          <a:p>
            <a:endParaRPr lang="en-US" dirty="0"/>
          </a:p>
          <a:p>
            <a:r>
              <a:rPr lang="en-US" dirty="0"/>
              <a:t>Y: 18</a:t>
            </a:r>
          </a:p>
          <a:p>
            <a:r>
              <a:rPr lang="en-US" dirty="0"/>
              <a:t>N: 0</a:t>
            </a:r>
          </a:p>
          <a:p>
            <a:r>
              <a:rPr lang="en-US" dirty="0"/>
              <a:t>A: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330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How many options for </a:t>
            </a:r>
            <a:r>
              <a:rPr lang="en-US" dirty="0" err="1"/>
              <a:t>midamble</a:t>
            </a:r>
            <a:r>
              <a:rPr lang="en-US" dirty="0"/>
              <a:t> periodicity do you prefer?</a:t>
            </a:r>
          </a:p>
          <a:p>
            <a:pPr marL="0" indent="0"/>
            <a:r>
              <a:rPr lang="en-US" dirty="0"/>
              <a:t>Option 1: 2 (No of </a:t>
            </a:r>
            <a:r>
              <a:rPr lang="en-US" dirty="0" err="1"/>
              <a:t>Midamble</a:t>
            </a:r>
            <a:r>
              <a:rPr lang="en-US" dirty="0"/>
              <a:t> bits in NGV-SIG field shall be reduced to 1 bit)</a:t>
            </a:r>
          </a:p>
          <a:p>
            <a:pPr marL="0" indent="0"/>
            <a:r>
              <a:rPr lang="en-US" dirty="0"/>
              <a:t>Option 2: 3</a:t>
            </a:r>
          </a:p>
          <a:p>
            <a:pPr marL="0" indent="0"/>
            <a:r>
              <a:rPr lang="en-US" dirty="0"/>
              <a:t>Option 3: 4</a:t>
            </a:r>
          </a:p>
          <a:p>
            <a:endParaRPr lang="en-US" dirty="0"/>
          </a:p>
          <a:p>
            <a:r>
              <a:rPr lang="en-US" dirty="0"/>
              <a:t>Option1: 5</a:t>
            </a:r>
          </a:p>
          <a:p>
            <a:r>
              <a:rPr lang="en-US" dirty="0"/>
              <a:t>Option2: 13</a:t>
            </a:r>
          </a:p>
          <a:p>
            <a:r>
              <a:rPr lang="en-US" dirty="0"/>
              <a:t>Option3: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763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“One of the </a:t>
            </a:r>
            <a:r>
              <a:rPr lang="en-US" dirty="0" err="1"/>
              <a:t>Midamble</a:t>
            </a:r>
            <a:r>
              <a:rPr lang="en-US" dirty="0"/>
              <a:t> periodicity is 16.”</a:t>
            </a:r>
          </a:p>
          <a:p>
            <a:endParaRPr lang="en-US" dirty="0"/>
          </a:p>
          <a:p>
            <a:r>
              <a:rPr lang="en-US" dirty="0"/>
              <a:t>Y: 12</a:t>
            </a:r>
          </a:p>
          <a:p>
            <a:r>
              <a:rPr lang="en-US" dirty="0"/>
              <a:t>N: 2</a:t>
            </a:r>
          </a:p>
          <a:p>
            <a:r>
              <a:rPr lang="en-US" dirty="0"/>
              <a:t>A: 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720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altLang="zh-CN" dirty="0"/>
              <a:t>Only three</a:t>
            </a:r>
            <a:r>
              <a:rPr lang="en-US" dirty="0"/>
              <a:t> </a:t>
            </a:r>
            <a:r>
              <a:rPr lang="en-US" dirty="0" err="1"/>
              <a:t>Midamble</a:t>
            </a:r>
            <a:r>
              <a:rPr lang="en-US" dirty="0"/>
              <a:t> periodicity options are defined in 11bd. The fourth option is Reserved.”</a:t>
            </a:r>
          </a:p>
          <a:p>
            <a:endParaRPr lang="en-US" dirty="0"/>
          </a:p>
          <a:p>
            <a:r>
              <a:rPr lang="en-US" dirty="0"/>
              <a:t>Y: 10</a:t>
            </a:r>
          </a:p>
          <a:p>
            <a:r>
              <a:rPr lang="en-US" dirty="0"/>
              <a:t>N: 1</a:t>
            </a:r>
          </a:p>
          <a:p>
            <a:r>
              <a:rPr lang="en-US" dirty="0"/>
              <a:t>A: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760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754187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May meeting, </a:t>
            </a:r>
            <a:r>
              <a:rPr lang="en-US" dirty="0" err="1"/>
              <a:t>Midamble</a:t>
            </a:r>
            <a:r>
              <a:rPr lang="en-US" dirty="0"/>
              <a:t> </a:t>
            </a:r>
            <a:r>
              <a:rPr lang="en-US" altLang="zh-CN" dirty="0"/>
              <a:t>has been agreed to be supported in </a:t>
            </a:r>
            <a:r>
              <a:rPr lang="en-US" dirty="0"/>
              <a:t>11bd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channel condition and MCS level prefer different </a:t>
            </a:r>
            <a:r>
              <a:rPr lang="en-US" dirty="0" err="1"/>
              <a:t>Midamble</a:t>
            </a:r>
            <a:r>
              <a:rPr lang="en-US" dirty="0"/>
              <a:t> periods.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bits have been reserved in NGV-SIG field to signal </a:t>
            </a:r>
            <a:r>
              <a:rPr lang="en-US" dirty="0" err="1"/>
              <a:t>Midamble</a:t>
            </a:r>
            <a:r>
              <a:rPr lang="en-US" dirty="0"/>
              <a:t> period [2]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of the </a:t>
            </a:r>
            <a:r>
              <a:rPr lang="en-US" dirty="0" err="1"/>
              <a:t>midamble</a:t>
            </a:r>
            <a:r>
              <a:rPr lang="en-US" dirty="0"/>
              <a:t> period has been decided to be 4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choices for </a:t>
            </a:r>
            <a:r>
              <a:rPr lang="en-US" dirty="0" err="1"/>
              <a:t>Midamble</a:t>
            </a:r>
            <a:r>
              <a:rPr lang="en-US" dirty="0"/>
              <a:t> periods in 11bd are discussed in this contribution.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DSRC channel @5.9GHz.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numerology: 11ac 20MHz DC2.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1x1-1ss, LDPC, 300 bytes.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CFO: uniform [-10 10]ppm on both Tx and Rx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Ideal timing.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VHT-LTF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Periods: 4, 6, 8, 10, 12, 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Goodput is the maximum achievable effective data rate.</a:t>
            </a:r>
          </a:p>
          <a:p>
            <a:pPr marL="0" indent="0"/>
            <a:r>
              <a:rPr lang="en-US" sz="2000" b="0" dirty="0"/>
              <a:t>  Goodput(SNR, M) = </a:t>
            </a:r>
            <a:r>
              <a:rPr lang="en-US" sz="2000" b="0" dirty="0" err="1"/>
              <a:t>max</a:t>
            </a:r>
            <a:r>
              <a:rPr lang="en-US" sz="2000" b="0" baseline="-25000" dirty="0" err="1"/>
              <a:t>MCS</a:t>
            </a:r>
            <a:r>
              <a:rPr lang="en-US" sz="2000" b="0" dirty="0"/>
              <a:t>{Rate</a:t>
            </a:r>
            <a:r>
              <a:rPr lang="en-US" sz="1600" b="0" dirty="0"/>
              <a:t>(MCS) </a:t>
            </a:r>
            <a:r>
              <a:rPr lang="en-US" sz="2000" b="0" dirty="0"/>
              <a:t>* (1-PER</a:t>
            </a:r>
            <a:r>
              <a:rPr lang="en-US" sz="1800" b="0" dirty="0"/>
              <a:t>(MCS, SNR, M)</a:t>
            </a:r>
            <a:r>
              <a:rPr lang="en-US" sz="2000" b="0" dirty="0"/>
              <a:t>)* M/(M+1)}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 is the </a:t>
            </a:r>
            <a:r>
              <a:rPr lang="en-US" dirty="0" err="1"/>
              <a:t>midamble</a:t>
            </a:r>
            <a:r>
              <a:rPr lang="en-US" dirty="0"/>
              <a:t> period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9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5715000"/>
            <a:ext cx="8218488" cy="6663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&gt;=8 shows the best peak goodput.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16 shows some goodput gain for low SNR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56514E-E88F-4029-A31B-B6D23A48F5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" r="37500" b="34115"/>
          <a:stretch/>
        </p:blipFill>
        <p:spPr>
          <a:xfrm>
            <a:off x="457200" y="1270384"/>
            <a:ext cx="8085138" cy="4373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33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587" y="5791200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&gt;=8 shows the best peak goodput.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16 shows some goodput gain for low SNR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947869-CACA-40B6-80F7-9E4EEDFD6B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67" r="37500" b="35880"/>
          <a:stretch/>
        </p:blipFill>
        <p:spPr>
          <a:xfrm>
            <a:off x="381000" y="1270384"/>
            <a:ext cx="7999414" cy="4520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252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405" y="5640386"/>
            <a:ext cx="7315199" cy="608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4 or 6 shows the best peak goodput.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16 shows some goodput gain for low SNR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0B65EE-1EC6-43DE-AB67-A83711C6E6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4" r="37500" b="32350"/>
          <a:stretch/>
        </p:blipFill>
        <p:spPr>
          <a:xfrm>
            <a:off x="533399" y="1270385"/>
            <a:ext cx="7923213" cy="446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74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699" y="5562600"/>
            <a:ext cx="7770813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4 or 6 shows the best peak goodput.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16 shows some goodput gain for low SNR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0DE4B8-68E0-4B4D-9F9B-FACB8D8750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34" r="37500" b="34115"/>
          <a:stretch/>
        </p:blipFill>
        <p:spPr>
          <a:xfrm>
            <a:off x="533400" y="1219200"/>
            <a:ext cx="8099536" cy="444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069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562600"/>
            <a:ext cx="7894782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4 or 6 shows the best peak goodput.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Period 6, 8 shows good performance for low SNR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8F1E7DE-0CCC-4663-A3E8-28325F97A0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" r="35833" b="32350"/>
          <a:stretch/>
        </p:blipFill>
        <p:spPr>
          <a:xfrm>
            <a:off x="457200" y="1270384"/>
            <a:ext cx="8092128" cy="436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72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Prashant Sharma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123659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compared the performance of  11bd PPDU with more </a:t>
            </a:r>
            <a:r>
              <a:rPr lang="en-US" dirty="0" err="1"/>
              <a:t>Midamble</a:t>
            </a:r>
            <a:r>
              <a:rPr lang="en-US" dirty="0"/>
              <a:t> periods.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good set of </a:t>
            </a:r>
            <a:r>
              <a:rPr lang="en-US" dirty="0" err="1"/>
              <a:t>Midamble</a:t>
            </a:r>
            <a:r>
              <a:rPr lang="en-US" dirty="0"/>
              <a:t> periods are: 4, 8, 16.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Easier implementation for Number of </a:t>
            </a:r>
            <a:r>
              <a:rPr lang="en-US" dirty="0" err="1"/>
              <a:t>Midamble</a:t>
            </a:r>
            <a:r>
              <a:rPr lang="en-US" dirty="0"/>
              <a:t> calculation.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 has already been adopted.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 is a good option for low to medium Doppler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16 can be the third option: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Food for low MCS/SNR, where Doppler impact is smaller.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</a:t>
            </a:r>
            <a:r>
              <a:rPr lang="en-US" altLang="zh-CN" dirty="0"/>
              <a:t>short </a:t>
            </a:r>
            <a:r>
              <a:rPr lang="en-US" dirty="0"/>
              <a:t>safety message with &lt; 16 symbols, 16 means no </a:t>
            </a:r>
            <a:r>
              <a:rPr lang="en-US" dirty="0" err="1"/>
              <a:t>Midmable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define three options to limit </a:t>
            </a:r>
            <a:r>
              <a:rPr lang="en-US"/>
              <a:t>the chip verification </a:t>
            </a:r>
            <a:r>
              <a:rPr lang="en-US" dirty="0"/>
              <a:t>effort.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69156</TotalTime>
  <Words>723</Words>
  <Application>Microsoft Office PowerPoint</Application>
  <PresentationFormat>On-screen Show (4:3)</PresentationFormat>
  <Paragraphs>129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NGV Midamble Period Other Choices</vt:lpstr>
      <vt:lpstr>Introduction</vt:lpstr>
      <vt:lpstr>Simulation Settings</vt:lpstr>
      <vt:lpstr>Rural LOS</vt:lpstr>
      <vt:lpstr>Urban Approaching LOS</vt:lpstr>
      <vt:lpstr>Urban Crossing NLOS</vt:lpstr>
      <vt:lpstr>Highway LOS</vt:lpstr>
      <vt:lpstr>Highway NLOS</vt:lpstr>
      <vt:lpstr>Summary</vt:lpstr>
      <vt:lpstr>Reference</vt:lpstr>
      <vt:lpstr>Straw Poll 1</vt:lpstr>
      <vt:lpstr>Straw Poll 2</vt:lpstr>
      <vt:lpstr>Straw Poll 3</vt:lpstr>
      <vt:lpstr>Straw Poll 4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Prashant Sharma</cp:lastModifiedBy>
  <cp:revision>1340</cp:revision>
  <cp:lastPrinted>1601-01-01T00:00:00Z</cp:lastPrinted>
  <dcterms:created xsi:type="dcterms:W3CDTF">2015-10-31T00:33:08Z</dcterms:created>
  <dcterms:modified xsi:type="dcterms:W3CDTF">2019-11-14T18:40:26Z</dcterms:modified>
</cp:coreProperties>
</file>