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39" r:id="rId3"/>
    <p:sldId id="414" r:id="rId4"/>
    <p:sldId id="404" r:id="rId5"/>
    <p:sldId id="413" r:id="rId6"/>
    <p:sldId id="412" r:id="rId7"/>
    <p:sldId id="405" r:id="rId8"/>
    <p:sldId id="411" r:id="rId9"/>
    <p:sldId id="403" r:id="rId10"/>
    <p:sldId id="396" r:id="rId11"/>
    <p:sldId id="438" r:id="rId12"/>
    <p:sldId id="439" r:id="rId13"/>
    <p:sldId id="440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CC99"/>
    <a:srgbClr val="CCFFCC"/>
    <a:srgbClr val="A4FD03"/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82" d="100"/>
          <a:sy n="82" d="100"/>
        </p:scale>
        <p:origin x="1382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Prashant Sharma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Prashant Sharma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Prashant Sharma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Prashant Sharma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802.11-19/1826r0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NGV </a:t>
            </a:r>
            <a:r>
              <a:rPr lang="en-US" sz="2800" dirty="0" err="1"/>
              <a:t>Midamble</a:t>
            </a:r>
            <a:r>
              <a:rPr lang="en-US" sz="2800" dirty="0"/>
              <a:t> Period</a:t>
            </a:r>
            <a:br>
              <a:rPr lang="en-US" sz="2800" dirty="0"/>
            </a:br>
            <a:r>
              <a:rPr lang="en-US" sz="2800" dirty="0"/>
              <a:t>Other Choices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2019-11-08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Prashant Sharma and etc., Marvell</a:t>
            </a:r>
            <a:endParaRPr lang="en-GB" dirty="0"/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A1276305-2313-46F1-A835-24237CCBC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5326190"/>
              </p:ext>
            </p:extLst>
          </p:nvPr>
        </p:nvGraphicFramePr>
        <p:xfrm>
          <a:off x="625475" y="3706813"/>
          <a:ext cx="8259763" cy="313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0" name="Document" r:id="rId4" imgW="8660564" imgH="3295027" progId="Word.Document.8">
                  <p:embed/>
                </p:oleObj>
              </mc:Choice>
              <mc:Fallback>
                <p:oleObj name="Document" r:id="rId4" imgW="8660564" imgH="329502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475" y="3706813"/>
                        <a:ext cx="8259763" cy="31321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IEEE 802.11-19/0740. </a:t>
            </a:r>
          </a:p>
          <a:p>
            <a:r>
              <a:rPr lang="en-US" dirty="0"/>
              <a:t>[2] IEEE 802.11-19/1472r1.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one of the </a:t>
            </a:r>
            <a:r>
              <a:rPr lang="en-US" dirty="0" err="1"/>
              <a:t>Midamble</a:t>
            </a:r>
            <a:r>
              <a:rPr lang="en-US" dirty="0"/>
              <a:t> periods is 6.”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9330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one of the </a:t>
            </a:r>
            <a:r>
              <a:rPr lang="en-US" dirty="0" err="1"/>
              <a:t>Midamble</a:t>
            </a:r>
            <a:r>
              <a:rPr lang="en-US" dirty="0"/>
              <a:t> periods is 10.”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4763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/>
              <a:t>Poll 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one of the </a:t>
            </a:r>
            <a:r>
              <a:rPr lang="en-US" dirty="0" err="1"/>
              <a:t>Midamble</a:t>
            </a:r>
            <a:r>
              <a:rPr lang="en-US" dirty="0"/>
              <a:t> periods is 16.”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760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905" y="1754187"/>
            <a:ext cx="79248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May meeting, </a:t>
            </a:r>
            <a:r>
              <a:rPr lang="en-US" dirty="0" err="1"/>
              <a:t>Midamble</a:t>
            </a:r>
            <a:r>
              <a:rPr lang="en-US" dirty="0"/>
              <a:t> </a:t>
            </a:r>
            <a:r>
              <a:rPr lang="en-US" altLang="zh-CN" dirty="0"/>
              <a:t>has been agreed to be supported in </a:t>
            </a:r>
            <a:r>
              <a:rPr lang="en-US" dirty="0"/>
              <a:t>11bd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Different channel condition and MCS level prefer different </a:t>
            </a:r>
            <a:r>
              <a:rPr lang="en-US" dirty="0" err="1"/>
              <a:t>Midamble</a:t>
            </a:r>
            <a:r>
              <a:rPr lang="en-US" dirty="0"/>
              <a:t> periods.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Two bits have been reserved in NGV-SIG field to signal </a:t>
            </a:r>
            <a:r>
              <a:rPr lang="en-US" dirty="0" err="1"/>
              <a:t>Midamble</a:t>
            </a:r>
            <a:r>
              <a:rPr lang="en-US" dirty="0"/>
              <a:t> period [2]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of the </a:t>
            </a:r>
            <a:r>
              <a:rPr lang="en-US" dirty="0" err="1"/>
              <a:t>midamble</a:t>
            </a:r>
            <a:r>
              <a:rPr lang="en-US" dirty="0"/>
              <a:t> period has been decided to be 4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Additional choices for </a:t>
            </a:r>
            <a:r>
              <a:rPr lang="en-US" dirty="0" err="1"/>
              <a:t>Midamble</a:t>
            </a:r>
            <a:r>
              <a:rPr lang="en-US" dirty="0"/>
              <a:t> periods in 11bd are discussed in this contribution.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dirty="0"/>
              <a:t>Prashant Sharma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GB" dirty="0"/>
              <a:t>Simulation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382000" cy="457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10MHz DSRC channel @5.9GHz.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OFDM numerology: 11ac 20MHz DC2.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1x1-1ss, LDPC, 300 bytes.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CFO: uniform [-10 10]ppm on both Tx and Rx side.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Ideal timing.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Midamble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VHT-LTF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Periods: 4, 6, 8, 10, 12, 16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Goodput is the maximum achievable effective data rate.</a:t>
            </a:r>
          </a:p>
          <a:p>
            <a:pPr marL="0" indent="0"/>
            <a:r>
              <a:rPr lang="en-US" sz="2000" b="0" dirty="0"/>
              <a:t>  Goodput(SNR, M) = </a:t>
            </a:r>
            <a:r>
              <a:rPr lang="en-US" sz="2000" b="0" dirty="0" err="1"/>
              <a:t>max</a:t>
            </a:r>
            <a:r>
              <a:rPr lang="en-US" sz="2000" b="0" baseline="-25000" dirty="0" err="1"/>
              <a:t>MCS</a:t>
            </a:r>
            <a:r>
              <a:rPr lang="en-US" sz="2000" b="0" dirty="0"/>
              <a:t>{Rate</a:t>
            </a:r>
            <a:r>
              <a:rPr lang="en-US" sz="1600" b="0" dirty="0"/>
              <a:t>(MCS) </a:t>
            </a:r>
            <a:r>
              <a:rPr lang="en-US" sz="2000" b="0" dirty="0"/>
              <a:t>* (1-PER</a:t>
            </a:r>
            <a:r>
              <a:rPr lang="en-US" sz="1800" b="0" dirty="0"/>
              <a:t>(MCS, SNR, M)</a:t>
            </a:r>
            <a:r>
              <a:rPr lang="en-US" sz="2000" b="0" dirty="0"/>
              <a:t>)* M/(M+1)}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 is the </a:t>
            </a:r>
            <a:r>
              <a:rPr lang="en-US" dirty="0" err="1"/>
              <a:t>midamble</a:t>
            </a:r>
            <a:r>
              <a:rPr lang="en-US" dirty="0"/>
              <a:t> period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dirty="0"/>
              <a:t>Prashant Sharma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392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Rural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5715000"/>
            <a:ext cx="8218488" cy="66634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Period 10 shows the best peak goodput.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Period 16 shows some goodput gain for low SNR region.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dirty="0"/>
              <a:t>Prashant Sharma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956514E-E88F-4029-A31B-B6D23A48F59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00" r="37500" b="34115"/>
          <a:stretch/>
        </p:blipFill>
        <p:spPr>
          <a:xfrm>
            <a:off x="457200" y="1270384"/>
            <a:ext cx="8085138" cy="4373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733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587" y="457200"/>
            <a:ext cx="7770813" cy="1065213"/>
          </a:xfrm>
        </p:spPr>
        <p:txBody>
          <a:bodyPr/>
          <a:lstStyle/>
          <a:p>
            <a:r>
              <a:rPr lang="en-GB" dirty="0"/>
              <a:t>Urban Approaching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3587" y="5791200"/>
            <a:ext cx="8305800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Period 10 shows the best peak goodput.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Period 16 shows some goodput gain for low SNR region.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dirty="0"/>
              <a:t>Prashant Sharma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D947869-CACA-40B6-80F7-9E4EEDFD6B0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67" r="37500" b="35880"/>
          <a:stretch/>
        </p:blipFill>
        <p:spPr>
          <a:xfrm>
            <a:off x="381000" y="1270384"/>
            <a:ext cx="7999414" cy="4520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252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Urban Crossing 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405" y="5564186"/>
            <a:ext cx="7315199" cy="6080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Period 6 shows the best peak goodput.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Period 10 shows some goodput gain for medium SNR region.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Period 16 shows some goodput gain for low SNR region.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dirty="0"/>
              <a:t>Prashant Sharma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20B65EE-1EC6-43DE-AB67-A83711C6E6A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34" r="37500" b="32350"/>
          <a:stretch/>
        </p:blipFill>
        <p:spPr>
          <a:xfrm>
            <a:off x="533399" y="1270385"/>
            <a:ext cx="7923213" cy="4465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748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587" y="457200"/>
            <a:ext cx="7770813" cy="1065213"/>
          </a:xfrm>
        </p:spPr>
        <p:txBody>
          <a:bodyPr/>
          <a:lstStyle/>
          <a:p>
            <a:r>
              <a:rPr lang="en-GB" dirty="0"/>
              <a:t>Highway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699" y="5562600"/>
            <a:ext cx="7770813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Period 6 shows the best peak goodput.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Period 10 shows some goodput gain for medium SNR region.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Period 16 shows some goodput gain for low SNR region.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dirty="0"/>
              <a:t>Prashant Sharma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B0DE4B8-68E0-4B4D-9F9B-FACB8D8750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34" r="37500" b="34115"/>
          <a:stretch/>
        </p:blipFill>
        <p:spPr>
          <a:xfrm>
            <a:off x="533400" y="1219200"/>
            <a:ext cx="8099536" cy="4446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069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Highway 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5486400"/>
            <a:ext cx="7894782" cy="60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Period 4 shows the best peak goodput.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Period 10 shows some goodput gain for medium SNR region.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Period 16 shows some goodput gain for low SNR region.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dirty="0"/>
              <a:t>Prashant Sharma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8F1E7DE-0CCC-4663-A3E8-28325F97A0F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00" r="35833" b="32350"/>
          <a:stretch/>
        </p:blipFill>
        <p:spPr>
          <a:xfrm>
            <a:off x="457200" y="1270384"/>
            <a:ext cx="8092128" cy="4368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724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541" y="1598613"/>
            <a:ext cx="8123659" cy="38991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simulated the performance of  11bd 10MHz PPDU with more </a:t>
            </a:r>
            <a:r>
              <a:rPr lang="en-US" dirty="0" err="1"/>
              <a:t>Midamble</a:t>
            </a:r>
            <a:r>
              <a:rPr lang="en-US" dirty="0"/>
              <a:t> periods.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good set of </a:t>
            </a:r>
            <a:r>
              <a:rPr lang="en-US" dirty="0" err="1"/>
              <a:t>Midamble</a:t>
            </a:r>
            <a:r>
              <a:rPr lang="en-US" dirty="0"/>
              <a:t> periods are: 4, 6, 10, 16.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4 has already been motioned.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 can define 6, 10, 16 as the other three options. 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962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68948</TotalTime>
  <Words>626</Words>
  <Application>Microsoft Office PowerPoint</Application>
  <PresentationFormat>On-screen Show (4:3)</PresentationFormat>
  <Paragraphs>114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Office Theme</vt:lpstr>
      <vt:lpstr>Document</vt:lpstr>
      <vt:lpstr>NGV Midamble Period Other Choices</vt:lpstr>
      <vt:lpstr>Introduction</vt:lpstr>
      <vt:lpstr>Simulation Settings</vt:lpstr>
      <vt:lpstr>Rural LOS</vt:lpstr>
      <vt:lpstr>Urban Approaching LOS</vt:lpstr>
      <vt:lpstr>Urban Crossing NLOS</vt:lpstr>
      <vt:lpstr>Highway LOS</vt:lpstr>
      <vt:lpstr>Highway NLOS</vt:lpstr>
      <vt:lpstr>Summary</vt:lpstr>
      <vt:lpstr>Reference</vt:lpstr>
      <vt:lpstr>Straw Poll 1</vt:lpstr>
      <vt:lpstr>Straw Poll 2</vt:lpstr>
      <vt:lpstr>Straw Poll 3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1314</cp:revision>
  <cp:lastPrinted>1601-01-01T00:00:00Z</cp:lastPrinted>
  <dcterms:created xsi:type="dcterms:W3CDTF">2015-10-31T00:33:08Z</dcterms:created>
  <dcterms:modified xsi:type="dcterms:W3CDTF">2019-11-12T04:00:36Z</dcterms:modified>
</cp:coreProperties>
</file>