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309" r:id="rId4"/>
    <p:sldId id="316" r:id="rId5"/>
    <p:sldId id="287" r:id="rId6"/>
    <p:sldId id="308" r:id="rId7"/>
    <p:sldId id="300" r:id="rId8"/>
    <p:sldId id="301" r:id="rId9"/>
    <p:sldId id="303" r:id="rId10"/>
    <p:sldId id="304" r:id="rId11"/>
    <p:sldId id="305" r:id="rId12"/>
    <p:sldId id="302" r:id="rId13"/>
    <p:sldId id="306" r:id="rId14"/>
    <p:sldId id="311" r:id="rId15"/>
    <p:sldId id="312" r:id="rId16"/>
    <p:sldId id="317" r:id="rId17"/>
    <p:sldId id="315" r:id="rId18"/>
    <p:sldId id="297" r:id="rId19"/>
    <p:sldId id="314"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802.11-19/1804r0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October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802.11-19/1804r0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October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802.11-19/1804r0</a:t>
            </a:r>
            <a:endParaRPr lang="en-US"/>
          </a:p>
        </p:txBody>
      </p:sp>
      <p:sp>
        <p:nvSpPr>
          <p:cNvPr id="5" name="Rectangle 3"/>
          <p:cNvSpPr>
            <a:spLocks noGrp="1" noChangeArrowheads="1"/>
          </p:cNvSpPr>
          <p:nvPr>
            <p:ph type="dt"/>
          </p:nvPr>
        </p:nvSpPr>
        <p:spPr>
          <a:ln/>
        </p:spPr>
        <p:txBody>
          <a:bodyPr/>
          <a:lstStyle/>
          <a:p>
            <a:r>
              <a:rPr lang="en-GB"/>
              <a:t>October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802.11-19/1804r0</a:t>
            </a:r>
            <a:endParaRPr lang="en-US"/>
          </a:p>
        </p:txBody>
      </p:sp>
      <p:sp>
        <p:nvSpPr>
          <p:cNvPr id="5" name="Rectangle 3"/>
          <p:cNvSpPr>
            <a:spLocks noGrp="1" noChangeArrowheads="1"/>
          </p:cNvSpPr>
          <p:nvPr>
            <p:ph type="dt"/>
          </p:nvPr>
        </p:nvSpPr>
        <p:spPr>
          <a:ln/>
        </p:spPr>
        <p:txBody>
          <a:bodyPr/>
          <a:lstStyle/>
          <a:p>
            <a:r>
              <a:rPr lang="en-GB"/>
              <a:t>October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802.11-19/1804r0</a:t>
            </a:r>
            <a:endParaRPr lang="en-US"/>
          </a:p>
        </p:txBody>
      </p:sp>
      <p:sp>
        <p:nvSpPr>
          <p:cNvPr id="5" name="Rectangle 3"/>
          <p:cNvSpPr>
            <a:spLocks noGrp="1" noChangeArrowheads="1"/>
          </p:cNvSpPr>
          <p:nvPr>
            <p:ph type="dt"/>
          </p:nvPr>
        </p:nvSpPr>
        <p:spPr>
          <a:ln/>
        </p:spPr>
        <p:txBody>
          <a:bodyPr/>
          <a:lstStyle/>
          <a:p>
            <a:r>
              <a:rPr lang="en-GB"/>
              <a:t>October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October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October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October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October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October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October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October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802.11-19/1804r1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October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a:t>
            </a:r>
            <a:r>
              <a:rPr lang="en-GB" dirty="0" err="1"/>
              <a:t>TGbc</a:t>
            </a:r>
            <a:r>
              <a:rPr lang="en-GB" dirty="0"/>
              <a:t> Telco October 29, 2019</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2019-10-29</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2578100" y="3209925"/>
          <a:ext cx="4092575" cy="1241425"/>
        </p:xfrm>
        <a:graphic>
          <a:graphicData uri="http://schemas.openxmlformats.org/presentationml/2006/ole">
            <mc:AlternateContent xmlns:mc="http://schemas.openxmlformats.org/markup-compatibility/2006">
              <mc:Choice xmlns:v="urn:schemas-microsoft-com:vml" Requires="v">
                <p:oleObj spid="_x0000_s3111" name="Document" r:id="rId4" imgW="8255000" imgH="2514600" progId="Word.Document.8">
                  <p:embed/>
                </p:oleObj>
              </mc:Choice>
              <mc:Fallback>
                <p:oleObj name="Document" r:id="rId4" imgW="8255000" imgH="2514600" progId="Word.Document.8">
                  <p:embed/>
                  <p:pic>
                    <p:nvPicPr>
                      <p:cNvPr id="0" name="Picture 4"/>
                      <p:cNvPicPr>
                        <a:picLocks noChangeAspect="1" noChangeArrowheads="1"/>
                      </p:cNvPicPr>
                      <p:nvPr/>
                    </p:nvPicPr>
                    <p:blipFill>
                      <a:blip r:embed="rId5"/>
                      <a:srcRect/>
                      <a:stretch>
                        <a:fillRect/>
                      </a:stretch>
                    </p:blipFill>
                    <p:spPr bwMode="auto">
                      <a:xfrm>
                        <a:off x="2578100" y="3209925"/>
                        <a:ext cx="4092575" cy="12414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Attendance</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57031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697211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755469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164EE-ECBD-B240-9B11-8A8CE3D4BC8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427E47EE-23A8-9943-9866-3714479F87E9}"/>
              </a:ext>
            </a:extLst>
          </p:cNvPr>
          <p:cNvSpPr>
            <a:spLocks noGrp="1"/>
          </p:cNvSpPr>
          <p:nvPr>
            <p:ph idx="1"/>
          </p:nvPr>
        </p:nvSpPr>
        <p:spPr/>
        <p:txBody>
          <a:bodyPr/>
          <a:lstStyle/>
          <a:p>
            <a:pPr>
              <a:buFont typeface="Arial" panose="020B0604020202020204" pitchFamily="34" charset="0"/>
              <a:buChar char="•"/>
            </a:pPr>
            <a:r>
              <a:rPr lang="en-US" dirty="0"/>
              <a:t>Meeting minutes for May end of this week</a:t>
            </a:r>
          </a:p>
          <a:p>
            <a:pPr>
              <a:buFont typeface="Arial" panose="020B0604020202020204" pitchFamily="34" charset="0"/>
              <a:buChar char="•"/>
            </a:pPr>
            <a:r>
              <a:rPr lang="en-US" dirty="0"/>
              <a:t>Update of FRD after minutes are posted</a:t>
            </a:r>
          </a:p>
          <a:p>
            <a:pPr>
              <a:buFont typeface="Arial" panose="020B0604020202020204" pitchFamily="34" charset="0"/>
              <a:buChar char="•"/>
            </a:pPr>
            <a:endParaRPr lang="en-US" dirty="0"/>
          </a:p>
          <a:p>
            <a:pPr>
              <a:buFont typeface="Arial" panose="020B0604020202020204" pitchFamily="34" charset="0"/>
              <a:buChar char="•"/>
            </a:pPr>
            <a:r>
              <a:rPr lang="en-US" dirty="0"/>
              <a:t>Question: Telco before F2F meeting to review new version of FRD?</a:t>
            </a:r>
          </a:p>
          <a:p>
            <a:pPr>
              <a:buFont typeface="Arial" panose="020B0604020202020204" pitchFamily="34" charset="0"/>
              <a:buChar char="•"/>
            </a:pPr>
            <a:endParaRPr lang="en-US" dirty="0"/>
          </a:p>
          <a:p>
            <a:pPr>
              <a:buFont typeface="Arial" panose="020B0604020202020204" pitchFamily="34" charset="0"/>
              <a:buChar char="•"/>
            </a:pPr>
            <a:r>
              <a:rPr lang="en-US" dirty="0"/>
              <a:t>Submissions for July – please send intention to present well before the meeting</a:t>
            </a:r>
          </a:p>
        </p:txBody>
      </p:sp>
      <p:sp>
        <p:nvSpPr>
          <p:cNvPr id="4" name="Slide Number Placeholder 3">
            <a:extLst>
              <a:ext uri="{FF2B5EF4-FFF2-40B4-BE49-F238E27FC236}">
                <a16:creationId xmlns:a16="http://schemas.microsoft.com/office/drawing/2014/main" id="{362727DE-FE64-B44D-AAA9-8AD1FA1691B9}"/>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06D0C7B-4DC3-8443-9282-4BA78AE59F3A}"/>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59C9FCA-DAF7-FF44-8716-ED743CDB3506}"/>
              </a:ext>
            </a:extLst>
          </p:cNvPr>
          <p:cNvSpPr>
            <a:spLocks noGrp="1"/>
          </p:cNvSpPr>
          <p:nvPr>
            <p:ph type="dt" idx="15"/>
          </p:nvPr>
        </p:nvSpPr>
        <p:spPr/>
        <p:txBody>
          <a:bodyPr/>
          <a:lstStyle/>
          <a:p>
            <a:r>
              <a:rPr lang="en-GB"/>
              <a:t>October 2019</a:t>
            </a:r>
            <a:endParaRPr lang="en-GB" dirty="0"/>
          </a:p>
        </p:txBody>
      </p:sp>
    </p:spTree>
    <p:extLst>
      <p:ext uri="{BB962C8B-B14F-4D97-AF65-F5344CB8AC3E}">
        <p14:creationId xmlns:p14="http://schemas.microsoft.com/office/powerpoint/2010/main" val="35847764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681264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October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802.11 </a:t>
            </a:r>
            <a:r>
              <a:rPr lang="en-GB" dirty="0" err="1"/>
              <a:t>TGbc</a:t>
            </a:r>
            <a:r>
              <a:rPr lang="en-GB" dirty="0"/>
              <a:t> Enhanced </a:t>
            </a:r>
            <a:r>
              <a:rPr lang="en-GB" dirty="0" err="1"/>
              <a:t>BroadCast</a:t>
            </a:r>
            <a:r>
              <a:rPr lang="en-GB" dirty="0"/>
              <a:t> for the October 29, 2019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October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r>
              <a:rPr lang="en-GB" sz="1800" dirty="0"/>
              <a:t>IEEE 802.1bc Enhanced Broadcast Services Telco </a:t>
            </a:r>
            <a:br>
              <a:rPr lang="en-GB" sz="600" dirty="0"/>
            </a:br>
            <a:br>
              <a:rPr lang="en-GB" sz="600" dirty="0"/>
            </a:br>
            <a:r>
              <a:rPr lang="en-GB" sz="1100" dirty="0" err="1"/>
              <a:t>TGbc</a:t>
            </a:r>
            <a:endParaRPr lang="en-GB" sz="1100" dirty="0"/>
          </a:p>
          <a:p>
            <a:r>
              <a:rPr lang="en-GB" sz="1100" dirty="0"/>
              <a:t>Hosted by 802 </a:t>
            </a:r>
            <a:r>
              <a:rPr lang="en-GB" sz="1100" dirty="0" err="1"/>
              <a:t>Webex</a:t>
            </a:r>
            <a:endParaRPr lang="en-GB" sz="1100" dirty="0"/>
          </a:p>
          <a:p>
            <a:endParaRPr lang="en-GB" sz="1100" dirty="0"/>
          </a:p>
          <a:p>
            <a:r>
              <a:rPr lang="en-GB" sz="1100" dirty="0"/>
              <a:t>Tuesday, Oct 29, 2019 10:00 am | 1 hour 30 minutes | (UTC-05:00) Eastern Time (US &amp; Canada)</a:t>
            </a:r>
          </a:p>
          <a:p>
            <a:r>
              <a:rPr lang="en-GB" sz="1100" dirty="0"/>
              <a:t>Meeting number: 797 176 298</a:t>
            </a:r>
          </a:p>
          <a:p>
            <a:r>
              <a:rPr lang="en-GB" sz="1100" dirty="0"/>
              <a:t>Password: broadcast</a:t>
            </a:r>
          </a:p>
          <a:p>
            <a:r>
              <a:rPr lang="en-GB" sz="1100" dirty="0"/>
              <a:t>https://ieee802.my.webex.com/ieee802.my/</a:t>
            </a:r>
            <a:r>
              <a:rPr lang="en-GB" sz="1100" dirty="0" err="1"/>
              <a:t>j.php?MTID</a:t>
            </a:r>
            <a:r>
              <a:rPr lang="en-GB" sz="1100" dirty="0"/>
              <a:t>=m8aeb25009a2b72121437f6d36821a76a</a:t>
            </a:r>
          </a:p>
          <a:p>
            <a:endParaRPr lang="en-GB" sz="1100" dirty="0"/>
          </a:p>
          <a:p>
            <a:r>
              <a:rPr lang="en-GB" sz="1100" dirty="0"/>
              <a:t>Join by video system</a:t>
            </a:r>
          </a:p>
          <a:p>
            <a:r>
              <a:rPr lang="en-GB" sz="1100" dirty="0"/>
              <a:t>Dial 797176298@ieee802.my.webex.com</a:t>
            </a:r>
          </a:p>
          <a:p>
            <a:r>
              <a:rPr lang="en-GB" sz="1100" dirty="0"/>
              <a:t>You can also dial 173.243.2.68 and enter your meeting number.</a:t>
            </a:r>
          </a:p>
          <a:p>
            <a:endParaRPr lang="en-GB" sz="1100" dirty="0"/>
          </a:p>
          <a:p>
            <a:r>
              <a:rPr lang="en-GB" sz="1100" dirty="0"/>
              <a:t>Join by phone</a:t>
            </a:r>
          </a:p>
          <a:p>
            <a:r>
              <a:rPr lang="en-GB" sz="1100" dirty="0"/>
              <a:t>+1-510-338-9438 USA Toll</a:t>
            </a:r>
          </a:p>
          <a:p>
            <a:r>
              <a:rPr lang="en-GB" sz="1100" dirty="0"/>
              <a:t>+44-20-3198-8144 UK Toll</a:t>
            </a:r>
          </a:p>
          <a:p>
            <a:r>
              <a:rPr lang="en-GB" sz="1100" dirty="0"/>
              <a:t>Access code: 797 176 298Meeting link:</a:t>
            </a:r>
          </a:p>
          <a:p>
            <a:r>
              <a:rPr lang="en-GB" sz="1100" dirty="0"/>
              <a:t>    https://ieee802.my.webex.com/ieee802.my/</a:t>
            </a:r>
            <a:r>
              <a:rPr lang="en-GB" sz="1100" dirty="0" err="1"/>
              <a:t>j.php?MTID</a:t>
            </a:r>
            <a:r>
              <a:rPr lang="en-GB" sz="1100" dirty="0"/>
              <a:t>=m8aeb25009a2b72121437f6d36821a76a</a:t>
            </a:r>
          </a:p>
          <a:p>
            <a:r>
              <a:rPr lang="en-GB" sz="1100" dirty="0"/>
              <a:t>Meeting number:</a:t>
            </a:r>
          </a:p>
          <a:p>
            <a:r>
              <a:rPr lang="en-GB" sz="1100" dirty="0"/>
              <a:t>    797 176 298</a:t>
            </a:r>
            <a:endParaRPr lang="en-US" sz="4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October 2019</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0" y="1700808"/>
            <a:ext cx="7770813" cy="4113213"/>
          </a:xfrm>
        </p:spPr>
        <p:txBody>
          <a:bodyPr/>
          <a:lstStyle/>
          <a:p>
            <a:pPr>
              <a:buFont typeface="Arial" panose="020B0604020202020204" pitchFamily="34" charset="0"/>
              <a:buChar char="•"/>
            </a:pPr>
            <a:r>
              <a:rPr lang="en-US" sz="2000" dirty="0"/>
              <a:t>Call Meeting to order</a:t>
            </a:r>
          </a:p>
          <a:p>
            <a:pPr>
              <a:buFont typeface="Arial" panose="020B0604020202020204" pitchFamily="34" charset="0"/>
              <a:buChar char="•"/>
            </a:pPr>
            <a:r>
              <a:rPr lang="en-US" sz="2000" dirty="0"/>
              <a:t>Approval of agenda</a:t>
            </a:r>
          </a:p>
          <a:p>
            <a:pPr>
              <a:buFont typeface="Arial" panose="020B0604020202020204" pitchFamily="34" charset="0"/>
              <a:buChar char="•"/>
            </a:pPr>
            <a:r>
              <a:rPr lang="en-US" sz="2000" dirty="0"/>
              <a:t>Review Patent Policy &amp; Call for Essential Patents</a:t>
            </a:r>
          </a:p>
          <a:p>
            <a:pPr>
              <a:buFont typeface="Arial" panose="020B0604020202020204" pitchFamily="34" charset="0"/>
              <a:buChar char="•"/>
            </a:pPr>
            <a:r>
              <a:rPr lang="en-US" sz="2000" dirty="0"/>
              <a:t>Attendance</a:t>
            </a:r>
          </a:p>
          <a:p>
            <a:pPr>
              <a:buFont typeface="Arial" panose="020B0604020202020204" pitchFamily="34" charset="0"/>
              <a:buChar char="•"/>
            </a:pPr>
            <a:r>
              <a:rPr lang="en-US" sz="2000" dirty="0"/>
              <a:t>Submissions:</a:t>
            </a:r>
          </a:p>
          <a:p>
            <a:pPr lvl="1">
              <a:buFont typeface="Arial" panose="020B0604020202020204" pitchFamily="34" charset="0"/>
              <a:buChar char="•"/>
            </a:pPr>
            <a:r>
              <a:rPr lang="en-GB" dirty="0"/>
              <a:t>H. Morioka:  11-19/1802r0</a:t>
            </a:r>
          </a:p>
          <a:p>
            <a:pPr lvl="1">
              <a:buFont typeface="Arial" panose="020B0604020202020204" pitchFamily="34" charset="0"/>
              <a:buChar char="•"/>
            </a:pPr>
            <a:r>
              <a:rPr lang="en-GB" dirty="0"/>
              <a:t>A. </a:t>
            </a:r>
            <a:r>
              <a:rPr lang="en-GB" dirty="0" err="1"/>
              <a:t>Patil</a:t>
            </a:r>
            <a:r>
              <a:rPr lang="en-GB"/>
              <a:t>: 11-19/1801r1</a:t>
            </a:r>
            <a:endParaRPr lang="en-GB" dirty="0"/>
          </a:p>
          <a:p>
            <a:pPr>
              <a:buFont typeface="Arial" panose="020B0604020202020204" pitchFamily="34" charset="0"/>
              <a:buChar char="•"/>
            </a:pPr>
            <a:r>
              <a:rPr lang="en-US" sz="2000" dirty="0"/>
              <a:t>Announcements</a:t>
            </a:r>
          </a:p>
          <a:p>
            <a:pPr>
              <a:buFont typeface="Arial" panose="020B0604020202020204" pitchFamily="34" charset="0"/>
              <a:buChar char="•"/>
            </a:pPr>
            <a:r>
              <a:rPr lang="en-US" sz="2000" dirty="0"/>
              <a:t>AOB</a:t>
            </a:r>
            <a:endParaRPr lang="en-US" dirty="0"/>
          </a:p>
          <a:p>
            <a:pPr>
              <a:buFont typeface="Arial" panose="020B0604020202020204" pitchFamily="34" charset="0"/>
              <a:buChar char="•"/>
            </a:pPr>
            <a:r>
              <a:rPr lang="en-US" sz="20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October 2019</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October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October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108</TotalTime>
  <Words>1105</Words>
  <Application>Microsoft Macintosh PowerPoint</Application>
  <PresentationFormat>On-screen Show (4:3)</PresentationFormat>
  <Paragraphs>176</Paragraphs>
  <Slides>20</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Calibri</vt:lpstr>
      <vt:lpstr>Monotype Sorts</vt:lpstr>
      <vt:lpstr>Times New Roman</vt:lpstr>
      <vt:lpstr>802-11-BCS-Chair-Slides-Template</vt:lpstr>
      <vt:lpstr>Document</vt:lpstr>
      <vt:lpstr>Agenda TGbc Telco October 29, 2019</vt:lpstr>
      <vt:lpstr>Abstract</vt:lpstr>
      <vt:lpstr>Dial-in Information</vt:lpstr>
      <vt:lpstr>Call Meeting to Order</vt:lpstr>
      <vt:lpstr>Approval of Agenda</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Attendance</vt:lpstr>
      <vt:lpstr>Submissions</vt:lpstr>
      <vt:lpstr>Announcements</vt:lpstr>
      <vt:lpstr>Announcements</vt:lpstr>
      <vt:lpstr>AOB</vt:lpstr>
      <vt:lpstr>Adjourn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June 11 2019 TGbc Telco Agenda</dc:title>
  <dc:subject/>
  <dc:creator>Marc Emmelmann</dc:creator>
  <cp:keywords/>
  <dc:description/>
  <cp:lastModifiedBy>Marc Emmelmann</cp:lastModifiedBy>
  <cp:revision>25</cp:revision>
  <cp:lastPrinted>1601-01-01T00:00:00Z</cp:lastPrinted>
  <dcterms:created xsi:type="dcterms:W3CDTF">2018-05-22T10:31:47Z</dcterms:created>
  <dcterms:modified xsi:type="dcterms:W3CDTF">2019-10-29T14:13:27Z</dcterms:modified>
  <cp:category/>
</cp:coreProperties>
</file>