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97" r:id="rId4"/>
    <p:sldId id="312" r:id="rId5"/>
    <p:sldId id="313" r:id="rId6"/>
    <p:sldId id="314" r:id="rId7"/>
    <p:sldId id="31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16" autoAdjust="0"/>
    <p:restoredTop sz="94660"/>
  </p:normalViewPr>
  <p:slideViewPr>
    <p:cSldViewPr>
      <p:cViewPr varScale="1">
        <p:scale>
          <a:sx n="128" d="100"/>
          <a:sy n="128" d="100"/>
        </p:scale>
        <p:origin x="24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October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TESLA Based Frame Authentication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2019-10-29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an improvement of TESLA based frame authentication that is proposed in 11-19/451r5.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1134F-08F1-5C40-B19B-28EB5A07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Key Disclosure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F8FFD-F0AA-2241-A97B-E32FA8C8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5116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transmitter discloses the keys after </a:t>
            </a:r>
            <a:r>
              <a:rPr kumimoji="1" lang="en-US" altLang="ja-JP" i="1" dirty="0"/>
              <a:t>d</a:t>
            </a:r>
            <a:r>
              <a:rPr kumimoji="1" lang="en-US" altLang="ja-JP" dirty="0"/>
              <a:t> * </a:t>
            </a:r>
            <a:r>
              <a:rPr kumimoji="1" lang="en-US" altLang="ja-JP" i="1" dirty="0"/>
              <a:t>T</a:t>
            </a:r>
            <a:r>
              <a:rPr kumimoji="1" lang="en-US" altLang="ja-JP" i="1" baseline="-25000" dirty="0"/>
              <a:t>k</a:t>
            </a:r>
            <a:r>
              <a:rPr lang="en-US" altLang="ja-JP" dirty="0"/>
              <a:t> (</a:t>
            </a:r>
            <a:r>
              <a:rPr lang="en-US" altLang="ja-JP" i="1" dirty="0"/>
              <a:t>d</a:t>
            </a:r>
            <a:r>
              <a:rPr lang="en-US" altLang="ja-JP" dirty="0"/>
              <a:t> &gt;= 2)</a:t>
            </a:r>
            <a:endParaRPr kumimoji="1" lang="en-US" altLang="ja-JP" dirty="0"/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97E7B0-33A1-284E-934F-E3F1B82AF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B7B342-54D6-4F44-9580-1E26464816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FCD57F-C2A4-3E4D-9B00-7074982B32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EDDE6A2-D7E7-114B-99CD-A37BED9F159A}"/>
              </a:ext>
            </a:extLst>
          </p:cNvPr>
          <p:cNvCxnSpPr>
            <a:cxnSpLocks/>
          </p:cNvCxnSpPr>
          <p:nvPr/>
        </p:nvCxnSpPr>
        <p:spPr bwMode="auto">
          <a:xfrm>
            <a:off x="9120336" y="5756773"/>
            <a:ext cx="182842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3ECD60-D5D3-8244-ACFC-55EDA53591AF}"/>
              </a:ext>
            </a:extLst>
          </p:cNvPr>
          <p:cNvSpPr txBox="1"/>
          <p:nvPr/>
        </p:nvSpPr>
        <p:spPr>
          <a:xfrm>
            <a:off x="10959515" y="55259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32F2CC2-05EA-F04B-8A1C-C42818DF20B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D2E9885-D561-3F49-837F-FDADBCBB0044}"/>
              </a:ext>
            </a:extLst>
          </p:cNvPr>
          <p:cNvCxnSpPr>
            <a:cxnSpLocks/>
          </p:cNvCxnSpPr>
          <p:nvPr/>
        </p:nvCxnSpPr>
        <p:spPr bwMode="auto">
          <a:xfrm>
            <a:off x="3287688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0876878-1455-984C-AF8E-FC51B967E064}"/>
              </a:ext>
            </a:extLst>
          </p:cNvPr>
          <p:cNvCxnSpPr>
            <a:cxnSpLocks/>
          </p:cNvCxnSpPr>
          <p:nvPr/>
        </p:nvCxnSpPr>
        <p:spPr bwMode="auto">
          <a:xfrm>
            <a:off x="4511824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C6217B3-E134-DE42-B8D6-448F37C85EB1}"/>
              </a:ext>
            </a:extLst>
          </p:cNvPr>
          <p:cNvCxnSpPr>
            <a:cxnSpLocks/>
          </p:cNvCxnSpPr>
          <p:nvPr/>
        </p:nvCxnSpPr>
        <p:spPr bwMode="auto">
          <a:xfrm>
            <a:off x="5735960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AFD2081-9593-7F44-9943-365205AD6339}"/>
              </a:ext>
            </a:extLst>
          </p:cNvPr>
          <p:cNvCxnSpPr>
            <a:cxnSpLocks/>
          </p:cNvCxnSpPr>
          <p:nvPr/>
        </p:nvCxnSpPr>
        <p:spPr bwMode="auto">
          <a:xfrm>
            <a:off x="6960096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EA1A69D-239A-6C4E-A583-D2CA7C1FBAD4}"/>
              </a:ext>
            </a:extLst>
          </p:cNvPr>
          <p:cNvCxnSpPr>
            <a:cxnSpLocks/>
          </p:cNvCxnSpPr>
          <p:nvPr/>
        </p:nvCxnSpPr>
        <p:spPr bwMode="auto">
          <a:xfrm>
            <a:off x="8184232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47DF3F8-802B-2441-911A-C10692C5807E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767959"/>
            <a:ext cx="650894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2E50369-F3CE-514C-BDF4-BB09914FBB76}"/>
              </a:ext>
            </a:extLst>
          </p:cNvPr>
          <p:cNvCxnSpPr>
            <a:cxnSpLocks/>
          </p:cNvCxnSpPr>
          <p:nvPr/>
        </p:nvCxnSpPr>
        <p:spPr bwMode="auto">
          <a:xfrm>
            <a:off x="9408368" y="4577464"/>
            <a:ext cx="0" cy="1766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E4D41EB-4356-CB40-8B7D-EDF811A4FB84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4622811"/>
            <a:ext cx="0" cy="1721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円/楕円 17">
            <a:extLst>
              <a:ext uri="{FF2B5EF4-FFF2-40B4-BE49-F238E27FC236}">
                <a16:creationId xmlns:a16="http://schemas.microsoft.com/office/drawing/2014/main" id="{9AC8B232-F7FA-184F-BE4E-67E48C65FA81}"/>
              </a:ext>
            </a:extLst>
          </p:cNvPr>
          <p:cNvSpPr/>
          <p:nvPr/>
        </p:nvSpPr>
        <p:spPr bwMode="auto">
          <a:xfrm>
            <a:off x="8647524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3AA89E60-23BC-2647-8489-C1C11D66FDEF}"/>
              </a:ext>
            </a:extLst>
          </p:cNvPr>
          <p:cNvSpPr/>
          <p:nvPr/>
        </p:nvSpPr>
        <p:spPr bwMode="auto">
          <a:xfrm>
            <a:off x="8810633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A2DBEC4B-30EC-C74C-B23B-1B85A3A2E43E}"/>
              </a:ext>
            </a:extLst>
          </p:cNvPr>
          <p:cNvSpPr/>
          <p:nvPr/>
        </p:nvSpPr>
        <p:spPr bwMode="auto">
          <a:xfrm>
            <a:off x="8973742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F8C883A2-8C70-8C4E-95A2-82047EA9C292}"/>
              </a:ext>
            </a:extLst>
          </p:cNvPr>
          <p:cNvCxnSpPr/>
          <p:nvPr/>
        </p:nvCxnSpPr>
        <p:spPr bwMode="auto">
          <a:xfrm>
            <a:off x="2063552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B52CAD1-D93D-7541-98C1-8813B367E6AE}"/>
              </a:ext>
            </a:extLst>
          </p:cNvPr>
          <p:cNvSpPr txBox="1"/>
          <p:nvPr/>
        </p:nvSpPr>
        <p:spPr>
          <a:xfrm>
            <a:off x="2451866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0E7B683-9FEE-5242-B8C6-33F169B2F4C8}"/>
              </a:ext>
            </a:extLst>
          </p:cNvPr>
          <p:cNvSpPr txBox="1"/>
          <p:nvPr/>
        </p:nvSpPr>
        <p:spPr>
          <a:xfrm>
            <a:off x="2326806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D0A714CD-7E7C-8C42-B64B-18ECBD0737AD}"/>
              </a:ext>
            </a:extLst>
          </p:cNvPr>
          <p:cNvCxnSpPr/>
          <p:nvPr/>
        </p:nvCxnSpPr>
        <p:spPr bwMode="auto">
          <a:xfrm>
            <a:off x="3298443" y="599020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33A9DE-02B8-3C42-A5CF-0E6263848939}"/>
              </a:ext>
            </a:extLst>
          </p:cNvPr>
          <p:cNvSpPr txBox="1"/>
          <p:nvPr/>
        </p:nvSpPr>
        <p:spPr>
          <a:xfrm>
            <a:off x="3686757" y="596747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A56BA36-5026-2C4A-A538-A35D0097FE4A}"/>
              </a:ext>
            </a:extLst>
          </p:cNvPr>
          <p:cNvSpPr txBox="1"/>
          <p:nvPr/>
        </p:nvSpPr>
        <p:spPr>
          <a:xfrm>
            <a:off x="3561697" y="52460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A5A2283-EDD3-E546-9DDD-1D6BFD960642}"/>
              </a:ext>
            </a:extLst>
          </p:cNvPr>
          <p:cNvCxnSpPr/>
          <p:nvPr/>
        </p:nvCxnSpPr>
        <p:spPr bwMode="auto">
          <a:xfrm>
            <a:off x="4526975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FC59689-F2DC-7F4F-800D-369888431F51}"/>
              </a:ext>
            </a:extLst>
          </p:cNvPr>
          <p:cNvSpPr txBox="1"/>
          <p:nvPr/>
        </p:nvSpPr>
        <p:spPr>
          <a:xfrm>
            <a:off x="4915289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740D26B-FF9B-D644-86FD-8AEE19C6C3EF}"/>
              </a:ext>
            </a:extLst>
          </p:cNvPr>
          <p:cNvSpPr txBox="1"/>
          <p:nvPr/>
        </p:nvSpPr>
        <p:spPr>
          <a:xfrm>
            <a:off x="4790229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3336473C-2620-1745-BC38-A95D79198903}"/>
              </a:ext>
            </a:extLst>
          </p:cNvPr>
          <p:cNvCxnSpPr/>
          <p:nvPr/>
        </p:nvCxnSpPr>
        <p:spPr bwMode="auto">
          <a:xfrm>
            <a:off x="5751110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280B4A-1768-8947-9E28-51C8E1107D6C}"/>
              </a:ext>
            </a:extLst>
          </p:cNvPr>
          <p:cNvSpPr txBox="1"/>
          <p:nvPr/>
        </p:nvSpPr>
        <p:spPr>
          <a:xfrm>
            <a:off x="6139424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6798FE9-9345-9E49-B7FF-BE13D1CF73C1}"/>
              </a:ext>
            </a:extLst>
          </p:cNvPr>
          <p:cNvSpPr txBox="1"/>
          <p:nvPr/>
        </p:nvSpPr>
        <p:spPr>
          <a:xfrm>
            <a:off x="6014364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N-4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F14954AD-CC80-A84B-9202-78B467ADB305}"/>
              </a:ext>
            </a:extLst>
          </p:cNvPr>
          <p:cNvCxnSpPr/>
          <p:nvPr/>
        </p:nvCxnSpPr>
        <p:spPr bwMode="auto">
          <a:xfrm>
            <a:off x="6951078" y="599246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F45FC55-C4B9-5B4B-9E48-8B22578C3FB1}"/>
              </a:ext>
            </a:extLst>
          </p:cNvPr>
          <p:cNvSpPr txBox="1"/>
          <p:nvPr/>
        </p:nvSpPr>
        <p:spPr>
          <a:xfrm>
            <a:off x="7339392" y="59697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FA38243-7BAC-554F-882F-6C67B873146F}"/>
              </a:ext>
            </a:extLst>
          </p:cNvPr>
          <p:cNvSpPr txBox="1"/>
          <p:nvPr/>
        </p:nvSpPr>
        <p:spPr>
          <a:xfrm>
            <a:off x="7214332" y="524835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N-5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1EAE7A1-7BB9-FC45-A96F-95635DF1A267}"/>
              </a:ext>
            </a:extLst>
          </p:cNvPr>
          <p:cNvCxnSpPr/>
          <p:nvPr/>
        </p:nvCxnSpPr>
        <p:spPr bwMode="auto">
          <a:xfrm>
            <a:off x="9408369" y="6014393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D8DF12-D6A3-DA42-B62A-CFE44CC97DD7}"/>
              </a:ext>
            </a:extLst>
          </p:cNvPr>
          <p:cNvSpPr txBox="1"/>
          <p:nvPr/>
        </p:nvSpPr>
        <p:spPr>
          <a:xfrm>
            <a:off x="9796683" y="599167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B3AA154-DF23-8B40-B35D-BAF886FD7346}"/>
              </a:ext>
            </a:extLst>
          </p:cNvPr>
          <p:cNvSpPr txBox="1"/>
          <p:nvPr/>
        </p:nvSpPr>
        <p:spPr>
          <a:xfrm>
            <a:off x="9671623" y="527029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0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6ECA3B4-20D6-E648-900B-99ACF5D0538B}"/>
              </a:ext>
            </a:extLst>
          </p:cNvPr>
          <p:cNvSpPr txBox="1"/>
          <p:nvPr/>
        </p:nvSpPr>
        <p:spPr>
          <a:xfrm>
            <a:off x="4797754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2E5580C-7293-9047-9557-C69333DFB1EC}"/>
              </a:ext>
            </a:extLst>
          </p:cNvPr>
          <p:cNvSpPr txBox="1"/>
          <p:nvPr/>
        </p:nvSpPr>
        <p:spPr>
          <a:xfrm>
            <a:off x="6032645" y="4580059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0E599A-940B-3046-A9CA-9EE2904DA569}"/>
              </a:ext>
            </a:extLst>
          </p:cNvPr>
          <p:cNvSpPr txBox="1"/>
          <p:nvPr/>
        </p:nvSpPr>
        <p:spPr>
          <a:xfrm>
            <a:off x="7261177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EF0B0A-8D60-724D-ACE3-C92838C70C3D}"/>
              </a:ext>
            </a:extLst>
          </p:cNvPr>
          <p:cNvSpPr txBox="1"/>
          <p:nvPr/>
        </p:nvSpPr>
        <p:spPr>
          <a:xfrm>
            <a:off x="450980" y="4622811"/>
            <a:ext cx="1388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Disclosed Key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d</a:t>
            </a:r>
            <a:r>
              <a:rPr kumimoji="1" lang="en-US" altLang="ja-JP" sz="1600" dirty="0">
                <a:solidFill>
                  <a:schemeClr val="tx1"/>
                </a:solidFill>
              </a:rPr>
              <a:t> = 2)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3307FE2-EB9C-2B42-82DB-6E6379FF64F4}"/>
              </a:ext>
            </a:extLst>
          </p:cNvPr>
          <p:cNvSpPr txBox="1"/>
          <p:nvPr/>
        </p:nvSpPr>
        <p:spPr>
          <a:xfrm>
            <a:off x="9671623" y="45774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628A658-0490-7046-A3CF-8DE3C9041F8C}"/>
              </a:ext>
            </a:extLst>
          </p:cNvPr>
          <p:cNvSpPr txBox="1"/>
          <p:nvPr/>
        </p:nvSpPr>
        <p:spPr>
          <a:xfrm>
            <a:off x="291286" y="5243502"/>
            <a:ext cx="1709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Authenticator Key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7058C9E-FDD9-C847-9979-1606A3F496C6}"/>
              </a:ext>
            </a:extLst>
          </p:cNvPr>
          <p:cNvSpPr/>
          <p:nvPr/>
        </p:nvSpPr>
        <p:spPr bwMode="auto">
          <a:xfrm>
            <a:off x="2279576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53449D3-929A-C149-88AE-6D1D53C3BB2D}"/>
              </a:ext>
            </a:extLst>
          </p:cNvPr>
          <p:cNvSpPr/>
          <p:nvPr/>
        </p:nvSpPr>
        <p:spPr bwMode="auto">
          <a:xfrm>
            <a:off x="2279576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48A1218-49E7-1545-8D5E-9D3313812499}"/>
              </a:ext>
            </a:extLst>
          </p:cNvPr>
          <p:cNvSpPr/>
          <p:nvPr/>
        </p:nvSpPr>
        <p:spPr bwMode="auto">
          <a:xfrm>
            <a:off x="3561697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6346C1C-62A1-D544-9C58-31B3D3FE2154}"/>
              </a:ext>
            </a:extLst>
          </p:cNvPr>
          <p:cNvSpPr/>
          <p:nvPr/>
        </p:nvSpPr>
        <p:spPr bwMode="auto">
          <a:xfrm>
            <a:off x="3561697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836BB1CA-D886-FB43-8DCA-1CFB19732135}"/>
              </a:ext>
            </a:extLst>
          </p:cNvPr>
          <p:cNvSpPr/>
          <p:nvPr/>
        </p:nvSpPr>
        <p:spPr bwMode="auto">
          <a:xfrm>
            <a:off x="4730099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44D24A7-8918-8F4B-B51A-20BCE6875F21}"/>
              </a:ext>
            </a:extLst>
          </p:cNvPr>
          <p:cNvSpPr/>
          <p:nvPr/>
        </p:nvSpPr>
        <p:spPr bwMode="auto">
          <a:xfrm>
            <a:off x="4730099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721E2D5-6544-6943-B6A3-F381BFCBA4D7}"/>
              </a:ext>
            </a:extLst>
          </p:cNvPr>
          <p:cNvSpPr/>
          <p:nvPr/>
        </p:nvSpPr>
        <p:spPr bwMode="auto">
          <a:xfrm>
            <a:off x="4730099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812C932-43C9-7E41-B7DA-845EE2E7E024}"/>
              </a:ext>
            </a:extLst>
          </p:cNvPr>
          <p:cNvSpPr/>
          <p:nvPr/>
        </p:nvSpPr>
        <p:spPr bwMode="auto">
          <a:xfrm>
            <a:off x="5951984" y="263691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AB8CAEA-E945-9A47-9AD6-CF0A59E684AF}"/>
              </a:ext>
            </a:extLst>
          </p:cNvPr>
          <p:cNvSpPr/>
          <p:nvPr/>
        </p:nvSpPr>
        <p:spPr bwMode="auto">
          <a:xfrm>
            <a:off x="5951984" y="344816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E030496-E8C9-2544-84AF-072112A9C798}"/>
              </a:ext>
            </a:extLst>
          </p:cNvPr>
          <p:cNvSpPr/>
          <p:nvPr/>
        </p:nvSpPr>
        <p:spPr bwMode="auto">
          <a:xfrm>
            <a:off x="5951984" y="389403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D0906A8-6197-6A45-AE6C-02C4C79FC8C7}"/>
              </a:ext>
            </a:extLst>
          </p:cNvPr>
          <p:cNvSpPr/>
          <p:nvPr/>
        </p:nvSpPr>
        <p:spPr bwMode="auto">
          <a:xfrm>
            <a:off x="7201704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49FB82C-53FE-1249-884E-F409CCDC9B07}"/>
              </a:ext>
            </a:extLst>
          </p:cNvPr>
          <p:cNvSpPr/>
          <p:nvPr/>
        </p:nvSpPr>
        <p:spPr bwMode="auto">
          <a:xfrm>
            <a:off x="7201704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A38FFAB-F7D4-274C-BEA1-ADE7C4A66804}"/>
              </a:ext>
            </a:extLst>
          </p:cNvPr>
          <p:cNvSpPr/>
          <p:nvPr/>
        </p:nvSpPr>
        <p:spPr bwMode="auto">
          <a:xfrm>
            <a:off x="7201704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1C97D58-C13A-6E4D-8EFC-B2DBDEEF448C}"/>
              </a:ext>
            </a:extLst>
          </p:cNvPr>
          <p:cNvSpPr/>
          <p:nvPr/>
        </p:nvSpPr>
        <p:spPr bwMode="auto">
          <a:xfrm>
            <a:off x="9591991" y="265210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B8073F6-2D58-714C-A8ED-B83909A9E9D1}"/>
              </a:ext>
            </a:extLst>
          </p:cNvPr>
          <p:cNvSpPr/>
          <p:nvPr/>
        </p:nvSpPr>
        <p:spPr bwMode="auto">
          <a:xfrm>
            <a:off x="9591991" y="346335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2441E15-4529-BC47-96D1-8B600E30E809}"/>
              </a:ext>
            </a:extLst>
          </p:cNvPr>
          <p:cNvSpPr/>
          <p:nvPr/>
        </p:nvSpPr>
        <p:spPr bwMode="auto">
          <a:xfrm>
            <a:off x="9591991" y="390923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3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30C1-9212-4A14-ABE7-C15CE379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11-19/1675r0: Attack scenario: Injection of fake Data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7B6C8-46C1-45DF-B408-07468D061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Injection of false </a:t>
            </a:r>
            <a:r>
              <a:rPr lang="en-US" dirty="0" err="1"/>
              <a:t>eBCS</a:t>
            </a:r>
            <a:r>
              <a:rPr lang="en-US" dirty="0"/>
              <a:t> Data frames (i.e., frames carrying false authenticator information) can easily exhaust the receiver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 attacker injects many </a:t>
            </a:r>
            <a:r>
              <a:rPr lang="en-US" dirty="0" err="1"/>
              <a:t>eBCS</a:t>
            </a:r>
            <a:r>
              <a:rPr lang="en-US" dirty="0"/>
              <a:t> Data frames that have the same sequence # and Key (both of which are not confidential info) but different data and authenticator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By nature of the protocol, the receiver is required to store all frames as it doesn’t know which one is the correct one until the corresponding verification key disclosed later.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other words, there would be one correct data frame out of 100 frames, but the STA can only tell which one is correct after getting the key.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F131C-3A36-42A6-8D21-3543C313F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75368-5D52-462C-817E-DB5CC40DA8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F5EBD-0553-47B2-8FBA-7AC8CB2B3B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6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Buffering on Transmitter 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7358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 issue is caused by receiver side buffering.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To solve the issue, buffer packets in transmitter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Data frames include additional hash value of the data in the data frame that will be sent later.</a:t>
            </a: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1427783" y="360798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1427783" y="44192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2709904" y="360798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3878306" y="362577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5100191" y="361226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6349911" y="362577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A957A69-070F-9D46-B74E-82656176A97F}"/>
              </a:ext>
            </a:extLst>
          </p:cNvPr>
          <p:cNvSpPr/>
          <p:nvPr/>
        </p:nvSpPr>
        <p:spPr bwMode="auto">
          <a:xfrm>
            <a:off x="6349911" y="486841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1434938" y="336588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2724215" y="335699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3932450" y="338018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5146252" y="336588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6389744" y="338018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7514077" y="360798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CEC6140-DA4B-5341-9AA5-AF429DE03179}"/>
              </a:ext>
            </a:extLst>
          </p:cNvPr>
          <p:cNvSpPr/>
          <p:nvPr/>
        </p:nvSpPr>
        <p:spPr bwMode="auto">
          <a:xfrm>
            <a:off x="7522068" y="486442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7553910" y="336239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8689300" y="360979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6CF9DDE-2106-7546-95FE-60A41AEA4C5D}"/>
              </a:ext>
            </a:extLst>
          </p:cNvPr>
          <p:cNvSpPr/>
          <p:nvPr/>
        </p:nvSpPr>
        <p:spPr bwMode="auto">
          <a:xfrm>
            <a:off x="8687767" y="48829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8729133" y="3364205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D33DD98-3DDE-E145-9802-808131DB6582}"/>
              </a:ext>
            </a:extLst>
          </p:cNvPr>
          <p:cNvSpPr/>
          <p:nvPr/>
        </p:nvSpPr>
        <p:spPr bwMode="auto">
          <a:xfrm>
            <a:off x="9853466" y="360798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Data8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8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C1A7848-FB5F-F145-B69A-5EB48EE03CAF}"/>
              </a:ext>
            </a:extLst>
          </p:cNvPr>
          <p:cNvSpPr/>
          <p:nvPr/>
        </p:nvSpPr>
        <p:spPr bwMode="auto">
          <a:xfrm>
            <a:off x="9853466" y="485039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E95EE9B-045C-6044-BF6F-8F4238B4064D}"/>
              </a:ext>
            </a:extLst>
          </p:cNvPr>
          <p:cNvSpPr txBox="1"/>
          <p:nvPr/>
        </p:nvSpPr>
        <p:spPr>
          <a:xfrm>
            <a:off x="9893299" y="336239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8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8753575-C2C4-7A46-8558-D355D848686A}"/>
              </a:ext>
            </a:extLst>
          </p:cNvPr>
          <p:cNvCxnSpPr/>
          <p:nvPr/>
        </p:nvCxnSpPr>
        <p:spPr bwMode="auto">
          <a:xfrm>
            <a:off x="1271464" y="5877272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D3E7744-D207-5E45-B699-615CD5ACAA8E}"/>
              </a:ext>
            </a:extLst>
          </p:cNvPr>
          <p:cNvSpPr/>
          <p:nvPr/>
        </p:nvSpPr>
        <p:spPr bwMode="auto">
          <a:xfrm>
            <a:off x="1427783" y="48829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2712145" y="440144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5EEE817-D524-5647-879A-A189DEBD46AB}"/>
              </a:ext>
            </a:extLst>
          </p:cNvPr>
          <p:cNvSpPr/>
          <p:nvPr/>
        </p:nvSpPr>
        <p:spPr bwMode="auto">
          <a:xfrm>
            <a:off x="2712145" y="486511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3878306" y="441153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331D7B1-C8FA-364A-A5C2-2BEDC9FF0CDA}"/>
              </a:ext>
            </a:extLst>
          </p:cNvPr>
          <p:cNvSpPr/>
          <p:nvPr/>
        </p:nvSpPr>
        <p:spPr bwMode="auto">
          <a:xfrm>
            <a:off x="3878306" y="487520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5100191" y="439667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A5E4103-8BA6-2440-AB4F-FA0F68BAF580}"/>
              </a:ext>
            </a:extLst>
          </p:cNvPr>
          <p:cNvSpPr/>
          <p:nvPr/>
        </p:nvSpPr>
        <p:spPr bwMode="auto">
          <a:xfrm>
            <a:off x="5100191" y="486033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6349911" y="439667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384C3EF-1E0B-344D-BD2E-21E56B610E67}"/>
              </a:ext>
            </a:extLst>
          </p:cNvPr>
          <p:cNvSpPr/>
          <p:nvPr/>
        </p:nvSpPr>
        <p:spPr bwMode="auto">
          <a:xfrm>
            <a:off x="6349911" y="531642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7519351" y="439667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608E650-4A5D-2145-B3A2-024E2F41E7B4}"/>
              </a:ext>
            </a:extLst>
          </p:cNvPr>
          <p:cNvSpPr/>
          <p:nvPr/>
        </p:nvSpPr>
        <p:spPr bwMode="auto">
          <a:xfrm>
            <a:off x="7519351" y="531642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8687767" y="442466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52DAE8F-AFAD-0040-85A2-EACE25ED96F7}"/>
              </a:ext>
            </a:extLst>
          </p:cNvPr>
          <p:cNvSpPr/>
          <p:nvPr/>
        </p:nvSpPr>
        <p:spPr bwMode="auto">
          <a:xfrm>
            <a:off x="8687767" y="534441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B110EF0-0948-1141-BF48-70E61E965514}"/>
              </a:ext>
            </a:extLst>
          </p:cNvPr>
          <p:cNvSpPr/>
          <p:nvPr/>
        </p:nvSpPr>
        <p:spPr bwMode="auto">
          <a:xfrm>
            <a:off x="9853466" y="440474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9DD8049-B2FC-B040-89C5-18C5BCDC956F}"/>
              </a:ext>
            </a:extLst>
          </p:cNvPr>
          <p:cNvSpPr/>
          <p:nvPr/>
        </p:nvSpPr>
        <p:spPr bwMode="auto">
          <a:xfrm>
            <a:off x="9853466" y="532450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448152D-3D29-4A48-A774-E5DAA4903A63}"/>
              </a:ext>
            </a:extLst>
          </p:cNvPr>
          <p:cNvCxnSpPr/>
          <p:nvPr/>
        </p:nvCxnSpPr>
        <p:spPr bwMode="auto">
          <a:xfrm>
            <a:off x="3647728" y="56612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15F56750-6692-0D46-87AB-765CD73EE84B}"/>
              </a:ext>
            </a:extLst>
          </p:cNvPr>
          <p:cNvCxnSpPr/>
          <p:nvPr/>
        </p:nvCxnSpPr>
        <p:spPr bwMode="auto">
          <a:xfrm>
            <a:off x="6096000" y="56612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D0C11119-F7BE-7A45-A66B-091D83DCFF92}"/>
              </a:ext>
            </a:extLst>
          </p:cNvPr>
          <p:cNvCxnSpPr/>
          <p:nvPr/>
        </p:nvCxnSpPr>
        <p:spPr bwMode="auto">
          <a:xfrm>
            <a:off x="8472264" y="56612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A3A3B14-F080-0749-9E7A-4A4430A2A6B9}"/>
              </a:ext>
            </a:extLst>
          </p:cNvPr>
          <p:cNvSpPr txBox="1"/>
          <p:nvPr/>
        </p:nvSpPr>
        <p:spPr>
          <a:xfrm>
            <a:off x="1487488" y="5922451"/>
            <a:ext cx="1893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0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none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E6E6A0B-71FE-AB42-A143-C89BCB2D87DF}"/>
              </a:ext>
            </a:extLst>
          </p:cNvPr>
          <p:cNvSpPr txBox="1"/>
          <p:nvPr/>
        </p:nvSpPr>
        <p:spPr>
          <a:xfrm>
            <a:off x="3786512" y="5925981"/>
            <a:ext cx="1893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1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none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E60F354-CE9C-C143-BE6A-24486DFE0255}"/>
              </a:ext>
            </a:extLst>
          </p:cNvPr>
          <p:cNvSpPr txBox="1"/>
          <p:nvPr/>
        </p:nvSpPr>
        <p:spPr>
          <a:xfrm>
            <a:off x="6337399" y="5922450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2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0</a:t>
            </a:r>
            <a:endParaRPr kumimoji="1" lang="ja-JP" altLang="en-US" sz="1400" i="1" baseline="-2500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751A2DA-1318-4246-ACD2-3D88EAE8876B}"/>
              </a:ext>
            </a:extLst>
          </p:cNvPr>
          <p:cNvSpPr txBox="1"/>
          <p:nvPr/>
        </p:nvSpPr>
        <p:spPr>
          <a:xfrm>
            <a:off x="8729133" y="5918637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3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1</a:t>
            </a:r>
            <a:endParaRPr kumimoji="1" lang="ja-JP" altLang="en-US" sz="1400" i="1" baseline="-25000">
              <a:solidFill>
                <a:schemeClr val="tx1"/>
              </a:solidFill>
            </a:endParaRPr>
          </a:p>
        </p:txBody>
      </p:sp>
      <p:sp>
        <p:nvSpPr>
          <p:cNvPr id="62" name="左中かっこ 61">
            <a:extLst>
              <a:ext uri="{FF2B5EF4-FFF2-40B4-BE49-F238E27FC236}">
                <a16:creationId xmlns:a16="http://schemas.microsoft.com/office/drawing/2014/main" id="{31B8DB38-6E07-094F-AD66-DCB0340C3C06}"/>
              </a:ext>
            </a:extLst>
          </p:cNvPr>
          <p:cNvSpPr/>
          <p:nvPr/>
        </p:nvSpPr>
        <p:spPr bwMode="auto">
          <a:xfrm>
            <a:off x="1226526" y="3613649"/>
            <a:ext cx="161424" cy="123548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506E70A-6600-2C47-BAB9-EF77718598BC}"/>
              </a:ext>
            </a:extLst>
          </p:cNvPr>
          <p:cNvSpPr txBox="1"/>
          <p:nvPr/>
        </p:nvSpPr>
        <p:spPr>
          <a:xfrm>
            <a:off x="888382" y="4077214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>
                <a:solidFill>
                  <a:schemeClr val="tx1"/>
                </a:solidFill>
              </a:rPr>
              <a:t>M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4" name="左中かっこ 63">
            <a:extLst>
              <a:ext uri="{FF2B5EF4-FFF2-40B4-BE49-F238E27FC236}">
                <a16:creationId xmlns:a16="http://schemas.microsoft.com/office/drawing/2014/main" id="{874B082F-C972-5E47-9B60-967E26215D75}"/>
              </a:ext>
            </a:extLst>
          </p:cNvPr>
          <p:cNvSpPr/>
          <p:nvPr/>
        </p:nvSpPr>
        <p:spPr bwMode="auto">
          <a:xfrm>
            <a:off x="6149376" y="3625774"/>
            <a:ext cx="165278" cy="166221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5174CD5-E381-1347-AF72-A5217CEC527C}"/>
              </a:ext>
            </a:extLst>
          </p:cNvPr>
          <p:cNvSpPr txBox="1"/>
          <p:nvPr/>
        </p:nvSpPr>
        <p:spPr>
          <a:xfrm>
            <a:off x="5859957" y="4330256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>
                <a:solidFill>
                  <a:schemeClr val="tx1"/>
                </a:solidFill>
              </a:rPr>
              <a:t>M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62C2C37F-EAF0-0642-AD0F-AB28C62892B2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2219871" y="4023957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DE33B39C-0473-6146-9F72-AE12BCC2342F}"/>
              </a:ext>
            </a:extLst>
          </p:cNvPr>
          <p:cNvCxnSpPr>
            <a:stCxn id="14" idx="1"/>
            <a:endCxn id="40" idx="3"/>
          </p:cNvCxnSpPr>
          <p:nvPr/>
        </p:nvCxnSpPr>
        <p:spPr bwMode="auto">
          <a:xfrm flipH="1">
            <a:off x="3504233" y="4010444"/>
            <a:ext cx="1595958" cy="609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3375BA8B-F57C-0843-A7FF-BFFD8C71F942}"/>
              </a:ext>
            </a:extLst>
          </p:cNvPr>
          <p:cNvCxnSpPr>
            <a:stCxn id="17" idx="1"/>
            <a:endCxn id="42" idx="3"/>
          </p:cNvCxnSpPr>
          <p:nvPr/>
        </p:nvCxnSpPr>
        <p:spPr bwMode="auto">
          <a:xfrm flipH="1">
            <a:off x="4670394" y="4023957"/>
            <a:ext cx="1679517" cy="60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6CFAF9D9-B416-804B-8229-F3F35489EFCA}"/>
              </a:ext>
            </a:extLst>
          </p:cNvPr>
          <p:cNvCxnSpPr>
            <a:stCxn id="25" idx="1"/>
            <a:endCxn id="44" idx="3"/>
          </p:cNvCxnSpPr>
          <p:nvPr/>
        </p:nvCxnSpPr>
        <p:spPr bwMode="auto">
          <a:xfrm flipH="1">
            <a:off x="5892279" y="4006168"/>
            <a:ext cx="1621798" cy="609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72AED384-1182-C542-A37F-8970A9BCBFA2}"/>
              </a:ext>
            </a:extLst>
          </p:cNvPr>
          <p:cNvCxnSpPr>
            <a:stCxn id="29" idx="1"/>
            <a:endCxn id="46" idx="3"/>
          </p:cNvCxnSpPr>
          <p:nvPr/>
        </p:nvCxnSpPr>
        <p:spPr bwMode="auto">
          <a:xfrm flipH="1">
            <a:off x="7141999" y="4007974"/>
            <a:ext cx="1547301" cy="607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5C6F88A1-1FE2-4E40-853F-7F4C6F9DFAA0}"/>
              </a:ext>
            </a:extLst>
          </p:cNvPr>
          <p:cNvCxnSpPr>
            <a:stCxn id="33" idx="1"/>
            <a:endCxn id="48" idx="3"/>
          </p:cNvCxnSpPr>
          <p:nvPr/>
        </p:nvCxnSpPr>
        <p:spPr bwMode="auto">
          <a:xfrm flipH="1">
            <a:off x="8311439" y="4006168"/>
            <a:ext cx="1542027" cy="609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6178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Improve Packet Loss Tolerance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5407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 Data frame can contain multiple hashes.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1427783" y="288790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1427783" y="369915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2709904" y="288790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3878306" y="290569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5100191" y="289218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6349911" y="290569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A957A69-070F-9D46-B74E-82656176A97F}"/>
              </a:ext>
            </a:extLst>
          </p:cNvPr>
          <p:cNvSpPr/>
          <p:nvPr/>
        </p:nvSpPr>
        <p:spPr bwMode="auto">
          <a:xfrm>
            <a:off x="6356009" y="458563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1434938" y="264580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2724215" y="263691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3932450" y="266010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5146252" y="264580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6389744" y="266010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7514077" y="288790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CEC6140-DA4B-5341-9AA5-AF429DE03179}"/>
              </a:ext>
            </a:extLst>
          </p:cNvPr>
          <p:cNvSpPr/>
          <p:nvPr/>
        </p:nvSpPr>
        <p:spPr bwMode="auto">
          <a:xfrm>
            <a:off x="7528166" y="458164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7553910" y="264231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8689300" y="288971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6CF9DDE-2106-7546-95FE-60A41AEA4C5D}"/>
              </a:ext>
            </a:extLst>
          </p:cNvPr>
          <p:cNvSpPr/>
          <p:nvPr/>
        </p:nvSpPr>
        <p:spPr bwMode="auto">
          <a:xfrm>
            <a:off x="8693865" y="4600124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8729133" y="2644125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D33DD98-3DDE-E145-9802-808131DB6582}"/>
              </a:ext>
            </a:extLst>
          </p:cNvPr>
          <p:cNvSpPr/>
          <p:nvPr/>
        </p:nvSpPr>
        <p:spPr bwMode="auto">
          <a:xfrm>
            <a:off x="9853466" y="288790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Data8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8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C1A7848-FB5F-F145-B69A-5EB48EE03CAF}"/>
              </a:ext>
            </a:extLst>
          </p:cNvPr>
          <p:cNvSpPr/>
          <p:nvPr/>
        </p:nvSpPr>
        <p:spPr bwMode="auto">
          <a:xfrm>
            <a:off x="9859564" y="456762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E95EE9B-045C-6044-BF6F-8F4238B4064D}"/>
              </a:ext>
            </a:extLst>
          </p:cNvPr>
          <p:cNvSpPr txBox="1"/>
          <p:nvPr/>
        </p:nvSpPr>
        <p:spPr>
          <a:xfrm>
            <a:off x="9893299" y="264231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8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8753575-C2C4-7A46-8558-D355D848686A}"/>
              </a:ext>
            </a:extLst>
          </p:cNvPr>
          <p:cNvCxnSpPr/>
          <p:nvPr/>
        </p:nvCxnSpPr>
        <p:spPr bwMode="auto">
          <a:xfrm>
            <a:off x="1271464" y="5877272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D3E7744-D207-5E45-B699-615CD5ACAA8E}"/>
              </a:ext>
            </a:extLst>
          </p:cNvPr>
          <p:cNvSpPr/>
          <p:nvPr/>
        </p:nvSpPr>
        <p:spPr bwMode="auto">
          <a:xfrm>
            <a:off x="1433881" y="4600124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2712145" y="368136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5EEE817-D524-5647-879A-A189DEBD46AB}"/>
              </a:ext>
            </a:extLst>
          </p:cNvPr>
          <p:cNvSpPr/>
          <p:nvPr/>
        </p:nvSpPr>
        <p:spPr bwMode="auto">
          <a:xfrm>
            <a:off x="2718243" y="458233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3878306" y="36914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331D7B1-C8FA-364A-A5C2-2BEDC9FF0CDA}"/>
              </a:ext>
            </a:extLst>
          </p:cNvPr>
          <p:cNvSpPr/>
          <p:nvPr/>
        </p:nvSpPr>
        <p:spPr bwMode="auto">
          <a:xfrm>
            <a:off x="3884404" y="459242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5100191" y="367659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A5E4103-8BA6-2440-AB4F-FA0F68BAF580}"/>
              </a:ext>
            </a:extLst>
          </p:cNvPr>
          <p:cNvSpPr/>
          <p:nvPr/>
        </p:nvSpPr>
        <p:spPr bwMode="auto">
          <a:xfrm>
            <a:off x="5106289" y="457756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6349911" y="367659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384C3EF-1E0B-344D-BD2E-21E56B610E67}"/>
              </a:ext>
            </a:extLst>
          </p:cNvPr>
          <p:cNvSpPr/>
          <p:nvPr/>
        </p:nvSpPr>
        <p:spPr bwMode="auto">
          <a:xfrm>
            <a:off x="6356009" y="503364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7519351" y="367659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608E650-4A5D-2145-B3A2-024E2F41E7B4}"/>
              </a:ext>
            </a:extLst>
          </p:cNvPr>
          <p:cNvSpPr/>
          <p:nvPr/>
        </p:nvSpPr>
        <p:spPr bwMode="auto">
          <a:xfrm>
            <a:off x="7525449" y="503364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8687767" y="370458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52DAE8F-AFAD-0040-85A2-EACE25ED96F7}"/>
              </a:ext>
            </a:extLst>
          </p:cNvPr>
          <p:cNvSpPr/>
          <p:nvPr/>
        </p:nvSpPr>
        <p:spPr bwMode="auto">
          <a:xfrm>
            <a:off x="8693865" y="506163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B110EF0-0948-1141-BF48-70E61E965514}"/>
              </a:ext>
            </a:extLst>
          </p:cNvPr>
          <p:cNvSpPr/>
          <p:nvPr/>
        </p:nvSpPr>
        <p:spPr bwMode="auto">
          <a:xfrm>
            <a:off x="9853466" y="368466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9DD8049-B2FC-B040-89C5-18C5BCDC956F}"/>
              </a:ext>
            </a:extLst>
          </p:cNvPr>
          <p:cNvSpPr/>
          <p:nvPr/>
        </p:nvSpPr>
        <p:spPr bwMode="auto">
          <a:xfrm>
            <a:off x="9859564" y="504172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, 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448152D-3D29-4A48-A774-E5DAA4903A63}"/>
              </a:ext>
            </a:extLst>
          </p:cNvPr>
          <p:cNvCxnSpPr/>
          <p:nvPr/>
        </p:nvCxnSpPr>
        <p:spPr bwMode="auto">
          <a:xfrm>
            <a:off x="3647728" y="56612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15F56750-6692-0D46-87AB-765CD73EE84B}"/>
              </a:ext>
            </a:extLst>
          </p:cNvPr>
          <p:cNvCxnSpPr/>
          <p:nvPr/>
        </p:nvCxnSpPr>
        <p:spPr bwMode="auto">
          <a:xfrm>
            <a:off x="6096000" y="56612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D0C11119-F7BE-7A45-A66B-091D83DCFF92}"/>
              </a:ext>
            </a:extLst>
          </p:cNvPr>
          <p:cNvCxnSpPr/>
          <p:nvPr/>
        </p:nvCxnSpPr>
        <p:spPr bwMode="auto">
          <a:xfrm>
            <a:off x="8472264" y="56612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A3A3B14-F080-0749-9E7A-4A4430A2A6B9}"/>
              </a:ext>
            </a:extLst>
          </p:cNvPr>
          <p:cNvSpPr txBox="1"/>
          <p:nvPr/>
        </p:nvSpPr>
        <p:spPr>
          <a:xfrm>
            <a:off x="1487488" y="5922451"/>
            <a:ext cx="1893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0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none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E6E6A0B-71FE-AB42-A143-C89BCB2D87DF}"/>
              </a:ext>
            </a:extLst>
          </p:cNvPr>
          <p:cNvSpPr txBox="1"/>
          <p:nvPr/>
        </p:nvSpPr>
        <p:spPr>
          <a:xfrm>
            <a:off x="3786512" y="5925981"/>
            <a:ext cx="1893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1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none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E60F354-CE9C-C143-BE6A-24486DFE0255}"/>
              </a:ext>
            </a:extLst>
          </p:cNvPr>
          <p:cNvSpPr txBox="1"/>
          <p:nvPr/>
        </p:nvSpPr>
        <p:spPr>
          <a:xfrm>
            <a:off x="6337399" y="5922450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2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0</a:t>
            </a:r>
            <a:endParaRPr kumimoji="1" lang="ja-JP" altLang="en-US" sz="1400" i="1" baseline="-2500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751A2DA-1318-4246-ACD2-3D88EAE8876B}"/>
              </a:ext>
            </a:extLst>
          </p:cNvPr>
          <p:cNvSpPr txBox="1"/>
          <p:nvPr/>
        </p:nvSpPr>
        <p:spPr>
          <a:xfrm>
            <a:off x="8729133" y="5918637"/>
            <a:ext cx="1723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Use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K’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3</a:t>
            </a:r>
            <a:r>
              <a:rPr kumimoji="1" lang="en-US" altLang="ja-JP" sz="1400" dirty="0">
                <a:solidFill>
                  <a:schemeClr val="tx1"/>
                </a:solidFill>
              </a:rPr>
              <a:t>, Disclose 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1</a:t>
            </a:r>
            <a:endParaRPr kumimoji="1" lang="ja-JP" altLang="en-US" sz="1400" i="1" baseline="-25000">
              <a:solidFill>
                <a:schemeClr val="tx1"/>
              </a:solidFill>
            </a:endParaRPr>
          </a:p>
        </p:txBody>
      </p:sp>
      <p:sp>
        <p:nvSpPr>
          <p:cNvPr id="62" name="左中かっこ 61">
            <a:extLst>
              <a:ext uri="{FF2B5EF4-FFF2-40B4-BE49-F238E27FC236}">
                <a16:creationId xmlns:a16="http://schemas.microsoft.com/office/drawing/2014/main" id="{31B8DB38-6E07-094F-AD66-DCB0340C3C06}"/>
              </a:ext>
            </a:extLst>
          </p:cNvPr>
          <p:cNvSpPr/>
          <p:nvPr/>
        </p:nvSpPr>
        <p:spPr bwMode="auto">
          <a:xfrm>
            <a:off x="1226526" y="2893569"/>
            <a:ext cx="220066" cy="168431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506E70A-6600-2C47-BAB9-EF77718598BC}"/>
              </a:ext>
            </a:extLst>
          </p:cNvPr>
          <p:cNvSpPr txBox="1"/>
          <p:nvPr/>
        </p:nvSpPr>
        <p:spPr>
          <a:xfrm>
            <a:off x="906179" y="3587612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>
                <a:solidFill>
                  <a:schemeClr val="tx1"/>
                </a:solidFill>
              </a:rPr>
              <a:t>M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4" name="左中かっこ 63">
            <a:extLst>
              <a:ext uri="{FF2B5EF4-FFF2-40B4-BE49-F238E27FC236}">
                <a16:creationId xmlns:a16="http://schemas.microsoft.com/office/drawing/2014/main" id="{874B082F-C972-5E47-9B60-967E26215D75}"/>
              </a:ext>
            </a:extLst>
          </p:cNvPr>
          <p:cNvSpPr/>
          <p:nvPr/>
        </p:nvSpPr>
        <p:spPr bwMode="auto">
          <a:xfrm>
            <a:off x="6149376" y="2905694"/>
            <a:ext cx="208386" cy="209575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5174CD5-E381-1347-AF72-A5217CEC527C}"/>
              </a:ext>
            </a:extLst>
          </p:cNvPr>
          <p:cNvSpPr txBox="1"/>
          <p:nvPr/>
        </p:nvSpPr>
        <p:spPr>
          <a:xfrm>
            <a:off x="5906667" y="3647075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>
                <a:solidFill>
                  <a:schemeClr val="tx1"/>
                </a:solidFill>
              </a:rPr>
              <a:t>M</a:t>
            </a:r>
            <a:r>
              <a:rPr kumimoji="1" lang="en-US" altLang="ja-JP" sz="1400" i="1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5755948-B959-5A46-80D0-6F9E758521C8}"/>
              </a:ext>
            </a:extLst>
          </p:cNvPr>
          <p:cNvSpPr/>
          <p:nvPr/>
        </p:nvSpPr>
        <p:spPr bwMode="auto">
          <a:xfrm>
            <a:off x="1429068" y="414028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01BBE82-C599-7F4F-B517-3C3088861FB2}"/>
              </a:ext>
            </a:extLst>
          </p:cNvPr>
          <p:cNvSpPr/>
          <p:nvPr/>
        </p:nvSpPr>
        <p:spPr bwMode="auto">
          <a:xfrm>
            <a:off x="2713430" y="412249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6E6DED8-B91E-7041-B034-720A77DB9617}"/>
              </a:ext>
            </a:extLst>
          </p:cNvPr>
          <p:cNvSpPr/>
          <p:nvPr/>
        </p:nvSpPr>
        <p:spPr bwMode="auto">
          <a:xfrm>
            <a:off x="3879591" y="41325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03791E50-2D08-624E-B4CC-F2AA99627DA7}"/>
              </a:ext>
            </a:extLst>
          </p:cNvPr>
          <p:cNvSpPr/>
          <p:nvPr/>
        </p:nvSpPr>
        <p:spPr bwMode="auto">
          <a:xfrm>
            <a:off x="5101476" y="411772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C93CD71-D220-3649-BE10-A44CE9372ECA}"/>
              </a:ext>
            </a:extLst>
          </p:cNvPr>
          <p:cNvSpPr/>
          <p:nvPr/>
        </p:nvSpPr>
        <p:spPr bwMode="auto">
          <a:xfrm>
            <a:off x="6351196" y="411772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036C8EB7-7314-BC42-800A-0FD7650E534B}"/>
              </a:ext>
            </a:extLst>
          </p:cNvPr>
          <p:cNvSpPr/>
          <p:nvPr/>
        </p:nvSpPr>
        <p:spPr bwMode="auto">
          <a:xfrm>
            <a:off x="7520636" y="411772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A45F9977-D6D6-ED47-8C4F-124C5E5B74C4}"/>
              </a:ext>
            </a:extLst>
          </p:cNvPr>
          <p:cNvSpPr/>
          <p:nvPr/>
        </p:nvSpPr>
        <p:spPr bwMode="auto">
          <a:xfrm>
            <a:off x="8689052" y="4145714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5AE498C-4E21-514B-ABB1-F6EA753AE82F}"/>
              </a:ext>
            </a:extLst>
          </p:cNvPr>
          <p:cNvSpPr/>
          <p:nvPr/>
        </p:nvSpPr>
        <p:spPr bwMode="auto">
          <a:xfrm>
            <a:off x="9854751" y="412579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C40A8A7-2A42-224D-8E54-9664BC68C08B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2219871" y="3303877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CF4B200-9D06-294B-BFB0-EF137917DC0D}"/>
              </a:ext>
            </a:extLst>
          </p:cNvPr>
          <p:cNvCxnSpPr>
            <a:stCxn id="17" idx="1"/>
            <a:endCxn id="66" idx="3"/>
          </p:cNvCxnSpPr>
          <p:nvPr/>
        </p:nvCxnSpPr>
        <p:spPr bwMode="auto">
          <a:xfrm flipH="1">
            <a:off x="2221156" y="3303877"/>
            <a:ext cx="4128755" cy="10552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3879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262EC-0029-034F-8616-05830127D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Further Improvement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474F15-C33B-904F-AB20-F9122E0AA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More efficient method may be introduced in November meeting.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34D0382-EC4D-5246-BA13-F86A736308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66AC39-C4D0-5347-8987-66D5919633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AD0887F-A3AE-C049-A57B-8AF7ED6E26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4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3876</TotalTime>
  <Words>729</Words>
  <Application>Microsoft Macintosh PowerPoint</Application>
  <PresentationFormat>ワイド画面</PresentationFormat>
  <Paragraphs>234</Paragraphs>
  <Slides>7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テーマ</vt:lpstr>
      <vt:lpstr>文書</vt:lpstr>
      <vt:lpstr>TESLA Based Frame Authentication</vt:lpstr>
      <vt:lpstr>Abstract</vt:lpstr>
      <vt:lpstr>Key Disclosure</vt:lpstr>
      <vt:lpstr>11-19/1675r0: Attack scenario: Injection of fake Data frames</vt:lpstr>
      <vt:lpstr>Buffering on Transmitter </vt:lpstr>
      <vt:lpstr>Improve Packet Loss Tolerance</vt:lpstr>
      <vt:lpstr>Further Improvement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96</cp:revision>
  <cp:lastPrinted>1601-01-01T00:00:00Z</cp:lastPrinted>
  <dcterms:created xsi:type="dcterms:W3CDTF">2019-03-11T15:18:40Z</dcterms:created>
  <dcterms:modified xsi:type="dcterms:W3CDTF">2019-10-29T09:21:20Z</dcterms:modified>
</cp:coreProperties>
</file>