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docProps/custom.xml" ContentType="application/vnd.openxmlformats-officedocument.custom-properties+xml"/>
  <Override PartName="/docProps/core.xml" ContentType="application/vnd.openxmlformats-package.core-properties+xml"/>
  <Override PartName="/docProps/app.xml" ContentType="application/vnd.openxmlformats-officedocument.extended-properties+xml"/>
  <Override PartName="/_rels/.rels" ContentType="application/vnd.openxmlformats-package.relationships+xml"/>
  <Override PartName="/ppt/_rels/presentation.xml.rels" ContentType="application/vnd.openxmlformats-package.relationships+xml"/>
  <Override PartName="/ppt/notesSlides/_rels/notesSlide8.xml.rels" ContentType="application/vnd.openxmlformats-package.relationships+xml"/>
  <Override PartName="/ppt/notesSlides/_rels/notesSlide7.xml.rels" ContentType="application/vnd.openxmlformats-package.relationships+xml"/>
  <Override PartName="/ppt/notesSlides/_rels/notesSlide1.xml.rels" ContentType="application/vnd.openxmlformats-package.relationships+xml"/>
  <Override PartName="/ppt/notesSlides/_rels/notesSlide6.xml.rels" ContentType="application/vnd.openxmlformats-package.relationships+xml"/>
  <Override PartName="/ppt/notesSlides/notesSlide8.xml" ContentType="application/vnd.openxmlformats-officedocument.presentationml.notesSlide+xml"/>
  <Override PartName="/ppt/notesSlides/notesSlide7.xml" ContentType="application/vnd.openxmlformats-officedocument.presentationml.notesSlide+xml"/>
  <Override PartName="/ppt/notesSlides/notesSlide1.xml" ContentType="application/vnd.openxmlformats-officedocument.presentationml.notesSlide+xml"/>
  <Override PartName="/ppt/notesSlides/notesSlide6.xml" ContentType="application/vnd.openxmlformats-officedocument.presentationml.notesSlide+xml"/>
  <Override PartName="/ppt/slides/_rels/slide16.xml.rels" ContentType="application/vnd.openxmlformats-package.relationships+xml"/>
  <Override PartName="/ppt/slides/_rels/slide15.xml.rels" ContentType="application/vnd.openxmlformats-package.relationships+xml"/>
  <Override PartName="/ppt/slides/_rels/slide14.xml.rels" ContentType="application/vnd.openxmlformats-package.relationships+xml"/>
  <Override PartName="/ppt/slides/_rels/slide13.xml.rels" ContentType="application/vnd.openxmlformats-package.relationships+xml"/>
  <Override PartName="/ppt/slides/_rels/slide12.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3.xml.rels" ContentType="application/vnd.openxmlformats-package.relationships+xml"/>
  <Override PartName="/ppt/slides/_rels/slide8.xml.rels" ContentType="application/vnd.openxmlformats-package.relationships+xml"/>
  <Override PartName="/ppt/slides/_rels/slide1.xml.rels" ContentType="application/vnd.openxmlformats-package.relationships+xml"/>
  <Override PartName="/ppt/slides/_rels/slide9.xml.rels" ContentType="application/vnd.openxmlformats-package.relationships+xml"/>
  <Override PartName="/ppt/slides/_rels/slide2.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slide16.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11.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Masters/_rels/slideMaster5.xml.rels" ContentType="application/vnd.openxmlformats-package.relationships+xml"/>
  <Override PartName="/ppt/slideMasters/_rels/slideMaster3.xml.rels" ContentType="application/vnd.openxmlformats-package.relationships+xml"/>
  <Override PartName="/ppt/slideMasters/_rels/slideMaster1.xml.rels" ContentType="application/vnd.openxmlformats-package.relationships+xml"/>
  <Override PartName="/ppt/slideMasters/_rels/slideMaster4.xml.rels" ContentType="application/vnd.openxmlformats-package.relationships+xml"/>
  <Override PartName="/ppt/slideMasters/_rels/slideMaster2.xml.rels" ContentType="application/vnd.openxmlformats-package.relationships+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theme/theme6.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presentation.xml" ContentType="application/vnd.openxmlformats-officedocument.presentationml.presentation.main+xml"/>
  <Override PartName="/ppt/notesMasters/_rels/notesMaster1.xml.rels" ContentType="application/vnd.openxmlformats-package.relationships+xml"/>
  <Override PartName="/ppt/notesMasters/notesMaster1.xml" ContentType="application/vnd.openxmlformats-officedocument.presentationml.notesMaster+xml"/>
  <Override PartName="/ppt/slideLayouts/slideLayout60.xml" ContentType="application/vnd.openxmlformats-officedocument.presentationml.slideLayout+xml"/>
  <Override PartName="/ppt/slideLayouts/slideLayout59.xml" ContentType="application/vnd.openxmlformats-officedocument.presentationml.slideLayout+xml"/>
  <Override PartName="/ppt/slideLayouts/slideLayout58.xml" ContentType="application/vnd.openxmlformats-officedocument.presentationml.slideLayout+xml"/>
  <Override PartName="/ppt/slideLayouts/slideLayout57.xml" ContentType="application/vnd.openxmlformats-officedocument.presentationml.slideLayout+xml"/>
  <Override PartName="/ppt/slideLayouts/slideLayout56.xml" ContentType="application/vnd.openxmlformats-officedocument.presentationml.slideLayout+xml"/>
  <Override PartName="/ppt/slideLayouts/slideLayout55.xml" ContentType="application/vnd.openxmlformats-officedocument.presentationml.slideLayout+xml"/>
  <Override PartName="/ppt/slideLayouts/slideLayout54.xml" ContentType="application/vnd.openxmlformats-officedocument.presentationml.slideLayout+xml"/>
  <Override PartName="/ppt/slideLayouts/slideLayout53.xml" ContentType="application/vnd.openxmlformats-officedocument.presentationml.slideLayout+xml"/>
  <Override PartName="/ppt/slideLayouts/slideLayout52.xml" ContentType="application/vnd.openxmlformats-officedocument.presentationml.slideLayout+xml"/>
  <Override PartName="/ppt/slideLayouts/slideLayout51.xml" ContentType="application/vnd.openxmlformats-officedocument.presentationml.slideLayout+xml"/>
  <Override PartName="/ppt/slideLayouts/_rels/slideLayout60.xml.rels" ContentType="application/vnd.openxmlformats-package.relationships+xml"/>
  <Override PartName="/ppt/slideLayouts/_rels/slideLayout59.xml.rels" ContentType="application/vnd.openxmlformats-package.relationships+xml"/>
  <Override PartName="/ppt/slideLayouts/_rels/slideLayout57.xml.rels" ContentType="application/vnd.openxmlformats-package.relationships+xml"/>
  <Override PartName="/ppt/slideLayouts/_rels/slideLayout56.xml.rels" ContentType="application/vnd.openxmlformats-package.relationships+xml"/>
  <Override PartName="/ppt/slideLayouts/_rels/slideLayout55.xml.rels" ContentType="application/vnd.openxmlformats-package.relationships+xml"/>
  <Override PartName="/ppt/slideLayouts/_rels/slideLayout51.xml.rels" ContentType="application/vnd.openxmlformats-package.relationships+xml"/>
  <Override PartName="/ppt/slideLayouts/_rels/slideLayout49.xml.rels" ContentType="application/vnd.openxmlformats-package.relationships+xml"/>
  <Override PartName="/ppt/slideLayouts/_rels/slideLayout48.xml.rels" ContentType="application/vnd.openxmlformats-package.relationships+xml"/>
  <Override PartName="/ppt/slideLayouts/_rels/slideLayout21.xml.rels" ContentType="application/vnd.openxmlformats-package.relationships+xml"/>
  <Override PartName="/ppt/slideLayouts/_rels/slideLayout32.xml.rels" ContentType="application/vnd.openxmlformats-package.relationships+xml"/>
  <Override PartName="/ppt/slideLayouts/_rels/slideLayout31.xml.rels" ContentType="application/vnd.openxmlformats-package.relationships+xml"/>
  <Override PartName="/ppt/slideLayouts/_rels/slideLayout16.xml.rels" ContentType="application/vnd.openxmlformats-package.relationships+xml"/>
  <Override PartName="/ppt/slideLayouts/_rels/slideLayout23.xml.rels" ContentType="application/vnd.openxmlformats-package.relationships+xml"/>
  <Override PartName="/ppt/slideLayouts/_rels/slideLayout15.xml.rels" ContentType="application/vnd.openxmlformats-package.relationships+xml"/>
  <Override PartName="/ppt/slideLayouts/_rels/slideLayout22.xml.rels" ContentType="application/vnd.openxmlformats-package.relationships+xml"/>
  <Override PartName="/ppt/slideLayouts/_rels/slideLayout14.xml.rels" ContentType="application/vnd.openxmlformats-package.relationships+xml"/>
  <Override PartName="/ppt/slideLayouts/_rels/slideLayout13.xml.rels" ContentType="application/vnd.openxmlformats-package.relationships+xml"/>
  <Override PartName="/ppt/slideLayouts/_rels/slideLayout27.xml.rels" ContentType="application/vnd.openxmlformats-package.relationships+xml"/>
  <Override PartName="/ppt/slideLayouts/_rels/slideLayout19.xml.rels" ContentType="application/vnd.openxmlformats-package.relationships+xml"/>
  <Override PartName="/ppt/slideLayouts/_rels/slideLayout12.xml.rels" ContentType="application/vnd.openxmlformats-package.relationships+xml"/>
  <Override PartName="/ppt/slideLayouts/_rels/slideLayout50.xml.rels" ContentType="application/vnd.openxmlformats-package.relationships+xml"/>
  <Override PartName="/ppt/slideLayouts/_rels/slideLayout5.xml.rels" ContentType="application/vnd.openxmlformats-package.relationships+xml"/>
  <Override PartName="/ppt/slideLayouts/_rels/slideLayout4.xml.rels" ContentType="application/vnd.openxmlformats-package.relationships+xml"/>
  <Override PartName="/ppt/slideLayouts/_rels/slideLayout3.xml.rels" ContentType="application/vnd.openxmlformats-package.relationships+xml"/>
  <Override PartName="/ppt/slideLayouts/_rels/slideLayout6.xml.rels" ContentType="application/vnd.openxmlformats-package.relationships+xml"/>
  <Override PartName="/ppt/slideLayouts/_rels/slideLayout41.xml.rels" ContentType="application/vnd.openxmlformats-package.relationships+xml"/>
  <Override PartName="/ppt/slideLayouts/_rels/slideLayout52.xml.rels" ContentType="application/vnd.openxmlformats-package.relationships+xml"/>
  <Override PartName="/ppt/slideLayouts/_rels/slideLayout7.xml.rels" ContentType="application/vnd.openxmlformats-package.relationships+xml"/>
  <Override PartName="/ppt/slideLayouts/_rels/slideLayout42.xml.rels" ContentType="application/vnd.openxmlformats-package.relationships+xml"/>
  <Override PartName="/ppt/slideLayouts/_rels/slideLayout1.xml.rels" ContentType="application/vnd.openxmlformats-package.relationships+xml"/>
  <Override PartName="/ppt/slideLayouts/_rels/slideLayout53.xml.rels" ContentType="application/vnd.openxmlformats-package.relationships+xml"/>
  <Override PartName="/ppt/slideLayouts/_rels/slideLayout8.xml.rels" ContentType="application/vnd.openxmlformats-package.relationships+xml"/>
  <Override PartName="/ppt/slideLayouts/_rels/slideLayout43.xml.rels" ContentType="application/vnd.openxmlformats-package.relationships+xml"/>
  <Override PartName="/ppt/slideLayouts/_rels/slideLayout2.xml.rels" ContentType="application/vnd.openxmlformats-package.relationships+xml"/>
  <Override PartName="/ppt/slideLayouts/_rels/slideLayout54.xml.rels" ContentType="application/vnd.openxmlformats-package.relationships+xml"/>
  <Override PartName="/ppt/slideLayouts/_rels/slideLayout9.xml.rels" ContentType="application/vnd.openxmlformats-package.relationships+xml"/>
  <Override PartName="/ppt/slideLayouts/_rels/slideLayout33.xml.rels" ContentType="application/vnd.openxmlformats-package.relationships+xml"/>
  <Override PartName="/ppt/slideLayouts/_rels/slideLayout44.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1.xml.rels" ContentType="application/vnd.openxmlformats-package.relationships+xml"/>
  <Override PartName="/ppt/slideLayouts/_rels/slideLayout24.xml.rels" ContentType="application/vnd.openxmlformats-package.relationships+xml"/>
  <Override PartName="/ppt/slideLayouts/_rels/slideLayout25.xml.rels" ContentType="application/vnd.openxmlformats-package.relationships+xml"/>
  <Override PartName="/ppt/slideLayouts/_rels/slideLayout20.xml.rels" ContentType="application/vnd.openxmlformats-package.relationships+xml"/>
  <Override PartName="/ppt/slideLayouts/_rels/slideLayout39.xml.rels" ContentType="application/vnd.openxmlformats-package.relationships+xml"/>
  <Override PartName="/ppt/slideLayouts/_rels/slideLayout58.xml.rels" ContentType="application/vnd.openxmlformats-package.relationships+xml"/>
  <Override PartName="/ppt/slideLayouts/_rels/slideLayout26.xml.rels" ContentType="application/vnd.openxmlformats-package.relationships+xml"/>
  <Override PartName="/ppt/slideLayouts/_rels/slideLayout28.xml.rels" ContentType="application/vnd.openxmlformats-package.relationships+xml"/>
  <Override PartName="/ppt/slideLayouts/_rels/slideLayout10.xml.rels" ContentType="application/vnd.openxmlformats-package.relationships+xml"/>
  <Override PartName="/ppt/slideLayouts/_rels/slideLayout29.xml.rels" ContentType="application/vnd.openxmlformats-package.relationships+xml"/>
  <Override PartName="/ppt/slideLayouts/_rels/slideLayout30.xml.rels" ContentType="application/vnd.openxmlformats-package.relationships+xml"/>
  <Override PartName="/ppt/slideLayouts/_rels/slideLayout34.xml.rels" ContentType="application/vnd.openxmlformats-package.relationships+xml"/>
  <Override PartName="/ppt/slideLayouts/_rels/slideLayout45.xml.rels" ContentType="application/vnd.openxmlformats-package.relationships+xml"/>
  <Override PartName="/ppt/slideLayouts/_rels/slideLayout35.xml.rels" ContentType="application/vnd.openxmlformats-package.relationships+xml"/>
  <Override PartName="/ppt/slideLayouts/_rels/slideLayout36.xml.rels" ContentType="application/vnd.openxmlformats-package.relationships+xml"/>
  <Override PartName="/ppt/slideLayouts/_rels/slideLayout37.xml.rels" ContentType="application/vnd.openxmlformats-package.relationships+xml"/>
  <Override PartName="/ppt/slideLayouts/_rels/slideLayout38.xml.rels" ContentType="application/vnd.openxmlformats-package.relationships+xml"/>
  <Override PartName="/ppt/slideLayouts/_rels/slideLayout40.xml.rels" ContentType="application/vnd.openxmlformats-package.relationships+xml"/>
  <Override PartName="/ppt/slideLayouts/_rels/slideLayout46.xml.rels" ContentType="application/vnd.openxmlformats-package.relationships+xml"/>
  <Override PartName="/ppt/slideLayouts/_rels/slideLayout47.xml.rels" ContentType="application/vnd.openxmlformats-package.relationships+xml"/>
  <Override PartName="/ppt/slideLayouts/slideLayout50.xml" ContentType="application/vnd.openxmlformats-officedocument.presentationml.slideLayout+xml"/>
  <Override PartName="/ppt/slideLayouts/slideLayout23.xml" ContentType="application/vnd.openxmlformats-officedocument.presentationml.slideLayout+xml"/>
  <Override PartName="/ppt/slideLayouts/slideLayout22.xml" ContentType="application/vnd.openxmlformats-officedocument.presentationml.slideLayout+xml"/>
  <Override PartName="/ppt/slideLayouts/slideLayout16.xml" ContentType="application/vnd.openxmlformats-officedocument.presentationml.slideLayout+xml"/>
  <Override PartName="/ppt/slideLayouts/slideLayout48.xml" ContentType="application/vnd.openxmlformats-officedocument.presentationml.slideLayout+xml"/>
  <Override PartName="/ppt/slideLayouts/slideLayout7.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9.xml" ContentType="application/vnd.openxmlformats-officedocument.presentationml.slideLayout+xml"/>
  <Override PartName="/ppt/slideLayouts/slideLayout17.xml" ContentType="application/vnd.openxmlformats-officedocument.presentationml.slideLayout+xml"/>
  <Override PartName="/ppt/slideLayouts/slideLayout49.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8.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1.xml" ContentType="application/vnd.openxmlformats-officedocument.presentationml.slideLayout+xml"/>
  <Override PartName="/ppt/slideLayouts/slideLayout42.xml" ContentType="application/vnd.openxmlformats-officedocument.presentationml.slideLayout+xml"/>
  <Override PartName="/ppt/slideLayouts/slideLayout2.xml" ContentType="application/vnd.openxmlformats-officedocument.presentationml.slideLayout+xml"/>
  <Override PartName="/ppt/slideLayouts/slideLayout43.xml" ContentType="application/vnd.openxmlformats-officedocument.presentationml.slideLayout+xml"/>
  <Override PartName="/ppt/slideLayouts/slideLayout3.xml" ContentType="application/vnd.openxmlformats-officedocument.presentationml.slideLayout+xml"/>
  <Override PartName="/ppt/slideLayouts/slideLayout44.xml" ContentType="application/vnd.openxmlformats-officedocument.presentationml.slideLayout+xml"/>
  <Override PartName="/ppt/slideLayouts/slideLayout4.xml" ContentType="application/vnd.openxmlformats-officedocument.presentationml.slideLayout+xml"/>
  <Override PartName="/ppt/slideLayouts/slideLayout45.xml" ContentType="application/vnd.openxmlformats-officedocument.presentationml.slideLayout+xml"/>
  <Override PartName="/ppt/slideLayouts/slideLayout5.xml" ContentType="application/vnd.openxmlformats-officedocument.presentationml.slideLayout+xml"/>
  <Override PartName="/ppt/slideLayouts/slideLayout46.xml" ContentType="application/vnd.openxmlformats-officedocument.presentationml.slideLayout+xml"/>
  <Override PartName="/ppt/slideLayouts/slideLayout6.xml" ContentType="application/vnd.openxmlformats-officedocument.presentationml.slideLayout+xml"/>
  <Override PartName="/ppt/slideLayouts/slideLayout47.xml" ContentType="application/vnd.openxmlformats-officedocument.presentationml.slideLayout+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 id="2147483700" r:id="rId6"/>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Lst>
  <p:sldSz cx="9144000" cy="6858000"/>
  <p:notesSz cx="6934200" cy="9280525"/>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
</Relationships>
</file>

<file path=ppt/notesMasters/_rels/notesMaster1.xml.rels><?xml version="1.0" encoding="UTF-8"?>
<Relationships xmlns="http://schemas.openxmlformats.org/package/2006/relationships"><Relationship Id="rId1" Type="http://schemas.openxmlformats.org/officeDocument/2006/relationships/theme" Target="../theme/theme6.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0" name="PlaceHolder 1"/>
          <p:cNvSpPr>
            <a:spLocks noGrp="1"/>
          </p:cNvSpPr>
          <p:nvPr>
            <p:ph type="sldImg"/>
          </p:nvPr>
        </p:nvSpPr>
        <p:spPr>
          <a:xfrm>
            <a:off x="216000" y="812520"/>
            <a:ext cx="7127280" cy="4008960"/>
          </a:xfrm>
          <a:prstGeom prst="rect">
            <a:avLst/>
          </a:prstGeom>
        </p:spPr>
        <p:txBody>
          <a:bodyPr lIns="0" rIns="0" tIns="0" bIns="0" anchor="ctr">
            <a:noAutofit/>
          </a:bodyPr>
          <a:p>
            <a:pPr algn="ctr"/>
            <a:r>
              <a:rPr b="0" lang="sv-SE" sz="4400" spc="-1" strike="noStrike">
                <a:latin typeface="DejaVu Sans"/>
              </a:rPr>
              <a:t>Click to move the slide</a:t>
            </a:r>
            <a:endParaRPr b="0" lang="sv-SE" sz="4400" spc="-1" strike="noStrike">
              <a:latin typeface="DejaVu Sans"/>
            </a:endParaRPr>
          </a:p>
        </p:txBody>
      </p:sp>
      <p:sp>
        <p:nvSpPr>
          <p:cNvPr id="211" name="PlaceHolder 2"/>
          <p:cNvSpPr>
            <a:spLocks noGrp="1"/>
          </p:cNvSpPr>
          <p:nvPr>
            <p:ph type="body"/>
          </p:nvPr>
        </p:nvSpPr>
        <p:spPr>
          <a:xfrm>
            <a:off x="756000" y="5078520"/>
            <a:ext cx="6047640" cy="4811040"/>
          </a:xfrm>
          <a:prstGeom prst="rect">
            <a:avLst/>
          </a:prstGeom>
        </p:spPr>
        <p:txBody>
          <a:bodyPr lIns="0" rIns="0" tIns="0" bIns="0">
            <a:noAutofit/>
          </a:bodyPr>
          <a:p>
            <a:r>
              <a:rPr b="0" lang="sv-SE" sz="2000" spc="-1" strike="noStrike">
                <a:latin typeface="DejaVu Sans"/>
              </a:rPr>
              <a:t>Click to edit the notes format</a:t>
            </a:r>
            <a:endParaRPr b="0" lang="sv-SE" sz="2000" spc="-1" strike="noStrike">
              <a:latin typeface="DejaVu Sans"/>
            </a:endParaRPr>
          </a:p>
        </p:txBody>
      </p:sp>
      <p:sp>
        <p:nvSpPr>
          <p:cNvPr id="212" name="PlaceHolder 3"/>
          <p:cNvSpPr>
            <a:spLocks noGrp="1"/>
          </p:cNvSpPr>
          <p:nvPr>
            <p:ph type="hdr"/>
          </p:nvPr>
        </p:nvSpPr>
        <p:spPr>
          <a:xfrm>
            <a:off x="0" y="0"/>
            <a:ext cx="3280680" cy="534240"/>
          </a:xfrm>
          <a:prstGeom prst="rect">
            <a:avLst/>
          </a:prstGeom>
        </p:spPr>
        <p:txBody>
          <a:bodyPr lIns="0" rIns="0" tIns="0" bIns="0">
            <a:noAutofit/>
          </a:bodyPr>
          <a:p>
            <a:r>
              <a:rPr b="0" lang="sv-SE" sz="1400" spc="-1" strike="noStrike">
                <a:latin typeface="DejaVu Serif"/>
              </a:rPr>
              <a:t>&lt;header&gt;</a:t>
            </a:r>
            <a:endParaRPr b="0" lang="sv-SE" sz="1400" spc="-1" strike="noStrike">
              <a:latin typeface="DejaVu Serif"/>
            </a:endParaRPr>
          </a:p>
        </p:txBody>
      </p:sp>
      <p:sp>
        <p:nvSpPr>
          <p:cNvPr id="213" name="PlaceHolder 4"/>
          <p:cNvSpPr>
            <a:spLocks noGrp="1"/>
          </p:cNvSpPr>
          <p:nvPr>
            <p:ph type="dt"/>
          </p:nvPr>
        </p:nvSpPr>
        <p:spPr>
          <a:xfrm>
            <a:off x="4278960" y="0"/>
            <a:ext cx="3280680" cy="534240"/>
          </a:xfrm>
          <a:prstGeom prst="rect">
            <a:avLst/>
          </a:prstGeom>
        </p:spPr>
        <p:txBody>
          <a:bodyPr lIns="0" rIns="0" tIns="0" bIns="0">
            <a:noAutofit/>
          </a:bodyPr>
          <a:p>
            <a:pPr algn="r"/>
            <a:r>
              <a:rPr b="0" lang="sv-SE" sz="1400" spc="-1" strike="noStrike">
                <a:latin typeface="DejaVu Serif"/>
              </a:rPr>
              <a:t>&lt;date/time&gt;</a:t>
            </a:r>
            <a:endParaRPr b="0" lang="sv-SE" sz="1400" spc="-1" strike="noStrike">
              <a:latin typeface="DejaVu Serif"/>
            </a:endParaRPr>
          </a:p>
        </p:txBody>
      </p:sp>
      <p:sp>
        <p:nvSpPr>
          <p:cNvPr id="214" name="PlaceHolder 5"/>
          <p:cNvSpPr>
            <a:spLocks noGrp="1"/>
          </p:cNvSpPr>
          <p:nvPr>
            <p:ph type="ftr"/>
          </p:nvPr>
        </p:nvSpPr>
        <p:spPr>
          <a:xfrm>
            <a:off x="0" y="10157400"/>
            <a:ext cx="3280680" cy="534240"/>
          </a:xfrm>
          <a:prstGeom prst="rect">
            <a:avLst/>
          </a:prstGeom>
        </p:spPr>
        <p:txBody>
          <a:bodyPr lIns="0" rIns="0" tIns="0" bIns="0" anchor="b">
            <a:noAutofit/>
          </a:bodyPr>
          <a:p>
            <a:r>
              <a:rPr b="0" lang="sv-SE" sz="1400" spc="-1" strike="noStrike">
                <a:latin typeface="DejaVu Serif"/>
              </a:rPr>
              <a:t>&lt;footer&gt;</a:t>
            </a:r>
            <a:endParaRPr b="0" lang="sv-SE" sz="1400" spc="-1" strike="noStrike">
              <a:latin typeface="DejaVu Serif"/>
            </a:endParaRPr>
          </a:p>
        </p:txBody>
      </p:sp>
      <p:sp>
        <p:nvSpPr>
          <p:cNvPr id="215" name="PlaceHolder 6"/>
          <p:cNvSpPr>
            <a:spLocks noGrp="1"/>
          </p:cNvSpPr>
          <p:nvPr>
            <p:ph type="sldNum"/>
          </p:nvPr>
        </p:nvSpPr>
        <p:spPr>
          <a:xfrm>
            <a:off x="4278960" y="10157400"/>
            <a:ext cx="3280680" cy="534240"/>
          </a:xfrm>
          <a:prstGeom prst="rect">
            <a:avLst/>
          </a:prstGeom>
        </p:spPr>
        <p:txBody>
          <a:bodyPr lIns="0" rIns="0" tIns="0" bIns="0" anchor="b">
            <a:noAutofit/>
          </a:bodyPr>
          <a:p>
            <a:pPr algn="r"/>
            <a:fld id="{D87065E6-2BC0-4F6E-86B1-3BF8B680E982}" type="slidenum">
              <a:rPr b="0" lang="sv-SE" sz="1400" spc="-1" strike="noStrike">
                <a:latin typeface="DejaVu Serif"/>
              </a:rPr>
              <a:t>&lt;number&gt;</a:t>
            </a:fld>
            <a:endParaRPr b="0" lang="sv-SE" sz="1400" spc="-1" strike="noStrike">
              <a:latin typeface="DejaVu Serif"/>
            </a:endParaRPr>
          </a:p>
        </p:txBody>
      </p:sp>
    </p:spTree>
  </p:cSld>
  <p:clrMap bg1="lt1" bg2="lt2" tx1="dk1" tx2="dk2" accent1="accent1" accent2="accent2" accent3="accent3" accent4="accent4" accent5="accent5" accent6="accent6" hlink="hlink" folHlink="folHlink"/>
</p:notesMaster>
</file>

<file path=ppt/notesSlides/_rels/notesSlide1.xml.rels><?xml version="1.0" encoding="UTF-8"?>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
</Relationships>
</file>

<file path=ppt/notesSlides/_rels/notesSlide6.xml.rels><?xml version="1.0" encoding="UTF-8"?>
<Relationships xmlns="http://schemas.openxmlformats.org/package/2006/relationships"><Relationship Id="rId1" Type="http://schemas.openxmlformats.org/officeDocument/2006/relationships/slide" Target="../slides/slide6.xml"/><Relationship Id="rId2" Type="http://schemas.openxmlformats.org/officeDocument/2006/relationships/notesMaster" Target="../notesMasters/notesMaster1.xml"/>
</Relationships>
</file>

<file path=ppt/notesSlides/_rels/notesSlide7.xml.rels><?xml version="1.0" encoding="UTF-8"?>
<Relationships xmlns="http://schemas.openxmlformats.org/package/2006/relationships"><Relationship Id="rId1" Type="http://schemas.openxmlformats.org/officeDocument/2006/relationships/slide" Target="../slides/slide7.xml"/><Relationship Id="rId2" Type="http://schemas.openxmlformats.org/officeDocument/2006/relationships/notesMaster" Target="../notesMasters/notesMaster1.xml"/>
</Relationships>
</file>

<file path=ppt/notesSlides/_rels/notesSlide8.xml.rels><?xml version="1.0" encoding="UTF-8"?>
<Relationships xmlns="http://schemas.openxmlformats.org/package/2006/relationships"><Relationship Id="rId1" Type="http://schemas.openxmlformats.org/officeDocument/2006/relationships/slide" Target="../slides/slide8.xml"/><Relationship Id="rId2" Type="http://schemas.openxmlformats.org/officeDocument/2006/relationships/notesMaster" Target="../notesMasters/notesMaster1.xml"/>
</Relationships>
</file>

<file path=ppt/notesSlides/notesSlide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2" name="CustomShape 1"/>
          <p:cNvSpPr/>
          <p:nvPr/>
        </p:nvSpPr>
        <p:spPr>
          <a:xfrm>
            <a:off x="5640480" y="96840"/>
            <a:ext cx="636840" cy="208080"/>
          </a:xfrm>
          <a:prstGeom prst="rect">
            <a:avLst/>
          </a:prstGeom>
          <a:noFill/>
          <a:ln w="9360">
            <a:noFill/>
          </a:ln>
        </p:spPr>
        <p:style>
          <a:lnRef idx="0"/>
          <a:fillRef idx="0"/>
          <a:effectRef idx="0"/>
          <a:fontRef idx="minor"/>
        </p:style>
        <p:txBody>
          <a:bodyPr lIns="0" rIns="0" tIns="0" bIns="0" anchor="b">
            <a:noAutofit/>
          </a:bodyPr>
          <a:p>
            <a:pPr algn="r">
              <a:lnSpc>
                <a:spcPct val="100000"/>
              </a:lnSpc>
            </a:pPr>
            <a:r>
              <a:rPr b="1" lang="sv-SE" sz="1400" spc="-1" strike="noStrike">
                <a:solidFill>
                  <a:srgbClr val="000000"/>
                </a:solidFill>
                <a:latin typeface="Times New Roman"/>
                <a:ea typeface="MS Gothic"/>
              </a:rPr>
              <a:t>doc.: IEEE 802.11-yy/xxxxr0</a:t>
            </a:r>
            <a:endParaRPr b="0" lang="sv-SE" sz="1400" spc="-1" strike="noStrike">
              <a:latin typeface="DejaVu Sans"/>
            </a:endParaRPr>
          </a:p>
        </p:txBody>
      </p:sp>
      <p:sp>
        <p:nvSpPr>
          <p:cNvPr id="293" name="CustomShape 2"/>
          <p:cNvSpPr/>
          <p:nvPr/>
        </p:nvSpPr>
        <p:spPr>
          <a:xfrm>
            <a:off x="654120" y="96840"/>
            <a:ext cx="822600" cy="20808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400" spc="-1" strike="noStrike">
                <a:solidFill>
                  <a:srgbClr val="000000"/>
                </a:solidFill>
                <a:latin typeface="Times New Roman"/>
                <a:ea typeface="MS Gothic"/>
              </a:rPr>
              <a:t>Month Year</a:t>
            </a:r>
            <a:endParaRPr b="0" lang="sv-SE" sz="1400" spc="-1" strike="noStrike">
              <a:latin typeface="DejaVu Sans"/>
            </a:endParaRPr>
          </a:p>
        </p:txBody>
      </p:sp>
      <p:sp>
        <p:nvSpPr>
          <p:cNvPr id="294" name="CustomShape 3"/>
          <p:cNvSpPr/>
          <p:nvPr/>
        </p:nvSpPr>
        <p:spPr>
          <a:xfrm>
            <a:off x="5357880" y="8985240"/>
            <a:ext cx="919440" cy="17820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John Doe, Some Company</a:t>
            </a:r>
            <a:endParaRPr b="0" lang="sv-SE" sz="1200" spc="-1" strike="noStrike">
              <a:latin typeface="DejaVu Sans"/>
            </a:endParaRPr>
          </a:p>
        </p:txBody>
      </p:sp>
      <p:sp>
        <p:nvSpPr>
          <p:cNvPr id="295" name="CustomShape 4"/>
          <p:cNvSpPr/>
          <p:nvPr/>
        </p:nvSpPr>
        <p:spPr>
          <a:xfrm>
            <a:off x="3222720" y="8985240"/>
            <a:ext cx="508320" cy="36072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Page </a:t>
            </a:r>
            <a:fld id="{D85D6F4D-EFC8-4140-B24C-EEAEF641E68E}"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296" name="CustomShape 5"/>
          <p:cNvSpPr/>
          <p:nvPr/>
        </p:nvSpPr>
        <p:spPr>
          <a:xfrm>
            <a:off x="1154160" y="701640"/>
            <a:ext cx="4623120" cy="3465720"/>
          </a:xfrm>
          <a:prstGeom prst="rect">
            <a:avLst/>
          </a:prstGeom>
          <a:solidFill>
            <a:srgbClr val="ffffff"/>
          </a:solidFill>
          <a:ln w="9360">
            <a:solidFill>
              <a:srgbClr val="000000"/>
            </a:solidFill>
            <a:miter/>
          </a:ln>
        </p:spPr>
        <p:style>
          <a:lnRef idx="0"/>
          <a:fillRef idx="0"/>
          <a:effectRef idx="0"/>
          <a:fontRef idx="minor"/>
        </p:style>
      </p:sp>
      <p:sp>
        <p:nvSpPr>
          <p:cNvPr id="297" name="PlaceHolder 6"/>
          <p:cNvSpPr>
            <a:spLocks noGrp="1"/>
          </p:cNvSpPr>
          <p:nvPr>
            <p:ph type="body"/>
          </p:nvPr>
        </p:nvSpPr>
        <p:spPr>
          <a:xfrm>
            <a:off x="923760" y="4408560"/>
            <a:ext cx="5083560" cy="4267440"/>
          </a:xfrm>
          <a:prstGeom prst="rect">
            <a:avLst/>
          </a:prstGeom>
        </p:spPr>
        <p:txBody>
          <a:bodyPr lIns="93600" rIns="93600" tIns="46080" bIns="46080" anchor="ctr">
            <a:noAutofit/>
          </a:bodyPr>
          <a:p>
            <a:endParaRPr b="0" lang="sv-SE" sz="2000" spc="-1" strike="noStrike">
              <a:latin typeface="DejaVu Sans"/>
            </a:endParaRPr>
          </a:p>
        </p:txBody>
      </p:sp>
    </p:spTree>
  </p:cSld>
</p:notes>
</file>

<file path=ppt/notesSlides/notesSlide6.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8" name="CustomShape 1"/>
          <p:cNvSpPr/>
          <p:nvPr/>
        </p:nvSpPr>
        <p:spPr>
          <a:xfrm>
            <a:off x="1092960" y="118080"/>
            <a:ext cx="1142280" cy="2127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marL="216000" indent="-213480">
              <a:lnSpc>
                <a:spcPct val="100000"/>
              </a:lnSpc>
              <a:buClr>
                <a:srgbClr val="000000"/>
              </a:buClr>
              <a:buSzPct val="45000"/>
              <a:buFont typeface="Wingdings" charset="2"/>
              <a:buChar char=""/>
            </a:pPr>
            <a:r>
              <a:rPr b="1" lang="sv-SE" sz="1400" spc="-1" strike="noStrike">
                <a:solidFill>
                  <a:srgbClr val="000000"/>
                </a:solidFill>
                <a:latin typeface="DejaVu Sans"/>
              </a:rPr>
              <a:t>July 2013</a:t>
            </a:r>
            <a:endParaRPr b="0" lang="sv-SE" sz="1400" spc="-1" strike="noStrike">
              <a:latin typeface="DejaVu Sans"/>
            </a:endParaRPr>
          </a:p>
        </p:txBody>
      </p:sp>
      <p:sp>
        <p:nvSpPr>
          <p:cNvPr id="299" name="CustomShape 2"/>
          <p:cNvSpPr/>
          <p:nvPr/>
        </p:nvSpPr>
        <p:spPr>
          <a:xfrm>
            <a:off x="4311360" y="118080"/>
            <a:ext cx="3044160" cy="2127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marL="216000" indent="-213480" algn="r">
              <a:lnSpc>
                <a:spcPct val="100000"/>
              </a:lnSpc>
              <a:buClr>
                <a:srgbClr val="000000"/>
              </a:buClr>
              <a:buSzPct val="45000"/>
              <a:buFont typeface="Wingdings" charset="2"/>
              <a:buChar char=""/>
            </a:pPr>
            <a:r>
              <a:rPr b="1" lang="sv-SE" sz="1400" spc="-1" strike="noStrike">
                <a:solidFill>
                  <a:srgbClr val="000000"/>
                </a:solidFill>
                <a:latin typeface="DejaVu Sans"/>
              </a:rPr>
              <a:t>doc.: IEEE 802.11-12/0866r0</a:t>
            </a:r>
            <a:endParaRPr b="0" lang="sv-SE" sz="1400" spc="-1" strike="noStrike">
              <a:latin typeface="DejaVu Sans"/>
            </a:endParaRPr>
          </a:p>
        </p:txBody>
      </p:sp>
      <p:sp>
        <p:nvSpPr>
          <p:cNvPr id="300" name="CustomShape 3"/>
          <p:cNvSpPr/>
          <p:nvPr/>
        </p:nvSpPr>
        <p:spPr>
          <a:xfrm>
            <a:off x="116280" y="118080"/>
            <a:ext cx="1876680" cy="2127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marL="216000" indent="-213480">
              <a:lnSpc>
                <a:spcPct val="100000"/>
              </a:lnSpc>
              <a:buClr>
                <a:srgbClr val="000000"/>
              </a:buClr>
              <a:buSzPct val="45000"/>
              <a:buFont typeface="Wingdings" charset="2"/>
              <a:buChar char=""/>
            </a:pPr>
            <a:r>
              <a:rPr b="1" lang="sv-SE" sz="1400" spc="-1" strike="noStrike">
                <a:solidFill>
                  <a:srgbClr val="000000"/>
                </a:solidFill>
                <a:latin typeface="DejaVu Sans"/>
              </a:rPr>
              <a:t>September 2012</a:t>
            </a:r>
            <a:endParaRPr b="0" lang="sv-SE" sz="1400" spc="-1" strike="noStrike">
              <a:latin typeface="DejaVu Sans"/>
            </a:endParaRPr>
          </a:p>
        </p:txBody>
      </p:sp>
      <p:sp>
        <p:nvSpPr>
          <p:cNvPr id="301" name="CustomShape 4"/>
          <p:cNvSpPr/>
          <p:nvPr/>
        </p:nvSpPr>
        <p:spPr>
          <a:xfrm>
            <a:off x="3702240" y="9615600"/>
            <a:ext cx="3980160" cy="2739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marL="458640" algn="r">
              <a:lnSpc>
                <a:spcPct val="100000"/>
              </a:lnSpc>
            </a:pPr>
            <a:r>
              <a:rPr b="0" lang="sv-SE" sz="1800" spc="-1" strike="noStrike">
                <a:solidFill>
                  <a:srgbClr val="000000"/>
                </a:solidFill>
                <a:latin typeface="DejaVu Sans"/>
              </a:rPr>
              <a:t>Clint Chaplin, Chair (Samsung)</a:t>
            </a:r>
            <a:endParaRPr b="0" lang="sv-SE" sz="1800" spc="-1" strike="noStrike">
              <a:latin typeface="DejaVu Sans"/>
            </a:endParaRPr>
          </a:p>
        </p:txBody>
      </p:sp>
      <p:sp>
        <p:nvSpPr>
          <p:cNvPr id="302" name="CustomShape 5"/>
          <p:cNvSpPr/>
          <p:nvPr/>
        </p:nvSpPr>
        <p:spPr>
          <a:xfrm>
            <a:off x="2343240" y="9615600"/>
            <a:ext cx="2117520" cy="2739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marL="216000" indent="-213480" algn="r">
              <a:lnSpc>
                <a:spcPct val="100000"/>
              </a:lnSpc>
              <a:buClr>
                <a:srgbClr val="000000"/>
              </a:buClr>
              <a:buSzPct val="45000"/>
              <a:buFont typeface="Wingdings" charset="2"/>
              <a:buChar char=""/>
            </a:pPr>
            <a:r>
              <a:rPr b="0" lang="sv-SE" sz="1800" spc="-1" strike="noStrike">
                <a:solidFill>
                  <a:srgbClr val="000000"/>
                </a:solidFill>
                <a:latin typeface="DejaVu Sans"/>
              </a:rPr>
              <a:t>Page </a:t>
            </a:r>
            <a:fld id="{DACAE5F8-B236-44D4-A38E-68903B9C8EE2}" type="slidenum">
              <a:rPr b="0" lang="sv-SE" sz="1800" spc="-1" strike="noStrike">
                <a:solidFill>
                  <a:srgbClr val="000000"/>
                </a:solidFill>
                <a:latin typeface="DejaVu Sans"/>
              </a:rPr>
              <a:t>&lt;number&gt;</a:t>
            </a:fld>
            <a:endParaRPr b="0" lang="sv-SE" sz="1800" spc="-1" strike="noStrike">
              <a:latin typeface="DejaVu Sans"/>
            </a:endParaRPr>
          </a:p>
        </p:txBody>
      </p:sp>
      <p:sp>
        <p:nvSpPr>
          <p:cNvPr id="303" name="PlaceHolder 6"/>
          <p:cNvSpPr>
            <a:spLocks noGrp="1"/>
          </p:cNvSpPr>
          <p:nvPr>
            <p:ph type="body"/>
          </p:nvPr>
        </p:nvSpPr>
        <p:spPr>
          <a:xfrm>
            <a:off x="905040" y="4552560"/>
            <a:ext cx="4982040" cy="4176000"/>
          </a:xfrm>
          <a:prstGeom prst="rect">
            <a:avLst/>
          </a:prstGeom>
        </p:spPr>
        <p:txBody>
          <a:bodyPr lIns="0" rIns="0" tIns="0" bIns="0">
            <a:spAutoFit/>
          </a:bodyPr>
          <a:p>
            <a:endParaRPr b="0" lang="sv-SE" sz="2000" spc="-1" strike="noStrike">
              <a:latin typeface="DejaVu Sans"/>
            </a:endParaRPr>
          </a:p>
        </p:txBody>
      </p:sp>
      <p:sp>
        <p:nvSpPr>
          <p:cNvPr id="304" name="PlaceHolder 7"/>
          <p:cNvSpPr>
            <a:spLocks noGrp="1"/>
          </p:cNvSpPr>
          <p:nvPr>
            <p:ph type="sldImg"/>
          </p:nvPr>
        </p:nvSpPr>
        <p:spPr>
          <a:xfrm>
            <a:off x="914400" y="744480"/>
            <a:ext cx="4964760" cy="3723480"/>
          </a:xfrm>
          <a:prstGeom prst="rect">
            <a:avLst/>
          </a:prstGeom>
        </p:spPr>
      </p:sp>
    </p:spTree>
  </p:cSld>
</p:notes>
</file>

<file path=ppt/notesSlides/notesSlide7.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5" name="CustomShape 1"/>
          <p:cNvSpPr/>
          <p:nvPr/>
        </p:nvSpPr>
        <p:spPr>
          <a:xfrm>
            <a:off x="3084840" y="9615600"/>
            <a:ext cx="635040" cy="182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algn="r">
              <a:lnSpc>
                <a:spcPct val="100000"/>
              </a:lnSpc>
            </a:pPr>
            <a:fld id="{ED53DD64-BE71-45F8-BD11-5976C155B40E}" type="slidenum">
              <a:rPr b="0" lang="sv-SE" sz="1200" spc="-1" strike="noStrike">
                <a:solidFill>
                  <a:srgbClr val="000000"/>
                </a:solidFill>
                <a:latin typeface="Times New Roman"/>
              </a:rPr>
              <a:t>&lt;number&gt;</a:t>
            </a:fld>
            <a:endParaRPr b="0" lang="sv-SE" sz="1200" spc="-1" strike="noStrike">
              <a:latin typeface="DejaVu Sans"/>
            </a:endParaRPr>
          </a:p>
        </p:txBody>
      </p:sp>
      <p:sp>
        <p:nvSpPr>
          <p:cNvPr id="306" name="CustomShape 2"/>
          <p:cNvSpPr/>
          <p:nvPr/>
        </p:nvSpPr>
        <p:spPr>
          <a:xfrm>
            <a:off x="5640480" y="96840"/>
            <a:ext cx="637200" cy="20844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0" rIns="0" tIns="0" bIns="0" anchor="b">
            <a:noAutofit/>
          </a:bodyPr>
          <a:p>
            <a:pPr algn="r">
              <a:lnSpc>
                <a:spcPct val="100000"/>
              </a:lnSpc>
            </a:pPr>
            <a:r>
              <a:rPr b="1" lang="sv-SE" sz="1400" spc="-1" strike="noStrike">
                <a:solidFill>
                  <a:srgbClr val="000000"/>
                </a:solidFill>
                <a:latin typeface="Times New Roman"/>
                <a:ea typeface="MS Gothic"/>
              </a:rPr>
              <a:t>doc.: ec-16-0149-00-00EC</a:t>
            </a:r>
            <a:endParaRPr b="0" lang="sv-SE" sz="1400" spc="-1" strike="noStrike">
              <a:latin typeface="DejaVu Sans"/>
            </a:endParaRPr>
          </a:p>
        </p:txBody>
      </p:sp>
      <p:sp>
        <p:nvSpPr>
          <p:cNvPr id="307" name="CustomShape 3"/>
          <p:cNvSpPr/>
          <p:nvPr/>
        </p:nvSpPr>
        <p:spPr>
          <a:xfrm>
            <a:off x="654120" y="96840"/>
            <a:ext cx="822960" cy="20844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0" rIns="0" tIns="0" bIns="0" anchor="b">
            <a:noAutofit/>
          </a:bodyPr>
          <a:p>
            <a:pPr>
              <a:lnSpc>
                <a:spcPct val="100000"/>
              </a:lnSpc>
            </a:pPr>
            <a:r>
              <a:rPr b="1" lang="sv-SE" sz="1400" spc="-1" strike="noStrike">
                <a:solidFill>
                  <a:srgbClr val="000000"/>
                </a:solidFill>
                <a:latin typeface="Times New Roman"/>
                <a:ea typeface="MS Gothic"/>
              </a:rPr>
              <a:t>November 2016</a:t>
            </a:r>
            <a:endParaRPr b="0" lang="sv-SE" sz="1400" spc="-1" strike="noStrike">
              <a:latin typeface="DejaVu Sans"/>
            </a:endParaRPr>
          </a:p>
        </p:txBody>
      </p:sp>
      <p:sp>
        <p:nvSpPr>
          <p:cNvPr id="308" name="CustomShape 4"/>
          <p:cNvSpPr/>
          <p:nvPr/>
        </p:nvSpPr>
        <p:spPr>
          <a:xfrm>
            <a:off x="5357880" y="8985240"/>
            <a:ext cx="919800" cy="1785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Dorothy Stanley, HP Enterprise</a:t>
            </a:r>
            <a:endParaRPr b="0" lang="sv-SE" sz="1200" spc="-1" strike="noStrike">
              <a:latin typeface="DejaVu Sans"/>
            </a:endParaRPr>
          </a:p>
        </p:txBody>
      </p:sp>
      <p:sp>
        <p:nvSpPr>
          <p:cNvPr id="309" name="CustomShape 5"/>
          <p:cNvSpPr/>
          <p:nvPr/>
        </p:nvSpPr>
        <p:spPr>
          <a:xfrm>
            <a:off x="3222720" y="8985240"/>
            <a:ext cx="508680" cy="36108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Page </a:t>
            </a:r>
            <a:fld id="{D14EC103-80C4-4D6D-924A-98B037D6B5BB}"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310" name="PlaceHolder 6"/>
          <p:cNvSpPr>
            <a:spLocks noGrp="1"/>
          </p:cNvSpPr>
          <p:nvPr>
            <p:ph type="sldImg"/>
          </p:nvPr>
        </p:nvSpPr>
        <p:spPr>
          <a:xfrm>
            <a:off x="1154160" y="701640"/>
            <a:ext cx="4623480" cy="3466080"/>
          </a:xfrm>
          <a:prstGeom prst="rect">
            <a:avLst/>
          </a:prstGeom>
        </p:spPr>
      </p:sp>
      <p:sp>
        <p:nvSpPr>
          <p:cNvPr id="311" name="CustomShape 7"/>
          <p:cNvSpPr/>
          <p:nvPr/>
        </p:nvSpPr>
        <p:spPr>
          <a:xfrm>
            <a:off x="923760" y="4408560"/>
            <a:ext cx="5083920" cy="426780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sp>
    </p:spTree>
  </p:cSld>
</p:notes>
</file>

<file path=ppt/notesSlides/notesSlide8.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2" name="CustomShape 1"/>
          <p:cNvSpPr/>
          <p:nvPr/>
        </p:nvSpPr>
        <p:spPr>
          <a:xfrm>
            <a:off x="1092960" y="118080"/>
            <a:ext cx="1142280" cy="2127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marL="216000" indent="-213480">
              <a:lnSpc>
                <a:spcPct val="100000"/>
              </a:lnSpc>
              <a:buClr>
                <a:srgbClr val="000000"/>
              </a:buClr>
              <a:buSzPct val="45000"/>
              <a:buFont typeface="Wingdings" charset="2"/>
              <a:buChar char=""/>
            </a:pPr>
            <a:r>
              <a:rPr b="1" lang="sv-SE" sz="1400" spc="-1" strike="noStrike">
                <a:solidFill>
                  <a:srgbClr val="000000"/>
                </a:solidFill>
                <a:latin typeface="DejaVu Sans"/>
              </a:rPr>
              <a:t>July 2013</a:t>
            </a:r>
            <a:endParaRPr b="0" lang="sv-SE" sz="1400" spc="-1" strike="noStrike">
              <a:latin typeface="DejaVu Sans"/>
            </a:endParaRPr>
          </a:p>
        </p:txBody>
      </p:sp>
      <p:sp>
        <p:nvSpPr>
          <p:cNvPr id="313" name="CustomShape 2"/>
          <p:cNvSpPr/>
          <p:nvPr/>
        </p:nvSpPr>
        <p:spPr>
          <a:xfrm>
            <a:off x="4311360" y="118080"/>
            <a:ext cx="3044160" cy="2127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marL="216000" indent="-213480" algn="r">
              <a:lnSpc>
                <a:spcPct val="100000"/>
              </a:lnSpc>
              <a:buClr>
                <a:srgbClr val="000000"/>
              </a:buClr>
              <a:buSzPct val="45000"/>
              <a:buFont typeface="Wingdings" charset="2"/>
              <a:buChar char=""/>
            </a:pPr>
            <a:r>
              <a:rPr b="1" lang="sv-SE" sz="1400" spc="-1" strike="noStrike">
                <a:solidFill>
                  <a:srgbClr val="000000"/>
                </a:solidFill>
                <a:latin typeface="DejaVu Sans"/>
              </a:rPr>
              <a:t>doc.: IEEE 802.11-12/0866r0</a:t>
            </a:r>
            <a:endParaRPr b="0" lang="sv-SE" sz="1400" spc="-1" strike="noStrike">
              <a:latin typeface="DejaVu Sans"/>
            </a:endParaRPr>
          </a:p>
        </p:txBody>
      </p:sp>
      <p:sp>
        <p:nvSpPr>
          <p:cNvPr id="314" name="CustomShape 3"/>
          <p:cNvSpPr/>
          <p:nvPr/>
        </p:nvSpPr>
        <p:spPr>
          <a:xfrm>
            <a:off x="116280" y="118080"/>
            <a:ext cx="1876680" cy="2127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marL="216000" indent="-213480">
              <a:lnSpc>
                <a:spcPct val="100000"/>
              </a:lnSpc>
              <a:buClr>
                <a:srgbClr val="000000"/>
              </a:buClr>
              <a:buSzPct val="45000"/>
              <a:buFont typeface="Wingdings" charset="2"/>
              <a:buChar char=""/>
            </a:pPr>
            <a:r>
              <a:rPr b="1" lang="sv-SE" sz="1400" spc="-1" strike="noStrike">
                <a:solidFill>
                  <a:srgbClr val="000000"/>
                </a:solidFill>
                <a:latin typeface="DejaVu Sans"/>
              </a:rPr>
              <a:t>September 2012</a:t>
            </a:r>
            <a:endParaRPr b="0" lang="sv-SE" sz="1400" spc="-1" strike="noStrike">
              <a:latin typeface="DejaVu Sans"/>
            </a:endParaRPr>
          </a:p>
        </p:txBody>
      </p:sp>
      <p:sp>
        <p:nvSpPr>
          <p:cNvPr id="315" name="CustomShape 4"/>
          <p:cNvSpPr/>
          <p:nvPr/>
        </p:nvSpPr>
        <p:spPr>
          <a:xfrm>
            <a:off x="3702240" y="9615600"/>
            <a:ext cx="3980160" cy="2739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marL="458640" algn="r">
              <a:lnSpc>
                <a:spcPct val="100000"/>
              </a:lnSpc>
            </a:pPr>
            <a:r>
              <a:rPr b="0" lang="sv-SE" sz="1800" spc="-1" strike="noStrike">
                <a:solidFill>
                  <a:srgbClr val="000000"/>
                </a:solidFill>
                <a:latin typeface="DejaVu Sans"/>
              </a:rPr>
              <a:t>Clint Chaplin, Chair (Samsung)</a:t>
            </a:r>
            <a:endParaRPr b="0" lang="sv-SE" sz="1800" spc="-1" strike="noStrike">
              <a:latin typeface="DejaVu Sans"/>
            </a:endParaRPr>
          </a:p>
        </p:txBody>
      </p:sp>
      <p:sp>
        <p:nvSpPr>
          <p:cNvPr id="316" name="CustomShape 5"/>
          <p:cNvSpPr/>
          <p:nvPr/>
        </p:nvSpPr>
        <p:spPr>
          <a:xfrm>
            <a:off x="2343600" y="9615600"/>
            <a:ext cx="2117520" cy="2739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marL="216000" indent="-213480" algn="r">
              <a:lnSpc>
                <a:spcPct val="100000"/>
              </a:lnSpc>
              <a:buClr>
                <a:srgbClr val="000000"/>
              </a:buClr>
              <a:buSzPct val="45000"/>
              <a:buFont typeface="Wingdings" charset="2"/>
              <a:buChar char=""/>
            </a:pPr>
            <a:r>
              <a:rPr b="0" lang="sv-SE" sz="1800" spc="-1" strike="noStrike">
                <a:solidFill>
                  <a:srgbClr val="000000"/>
                </a:solidFill>
                <a:latin typeface="DejaVu Sans"/>
              </a:rPr>
              <a:t>Page </a:t>
            </a:r>
            <a:fld id="{7DD79100-1147-4643-93C4-DF974B49F983}" type="slidenum">
              <a:rPr b="0" lang="sv-SE" sz="1800" spc="-1" strike="noStrike">
                <a:solidFill>
                  <a:srgbClr val="000000"/>
                </a:solidFill>
                <a:latin typeface="DejaVu Sans"/>
              </a:rPr>
              <a:t>&lt;number&gt;</a:t>
            </a:fld>
            <a:endParaRPr b="0" lang="sv-SE" sz="1800" spc="-1" strike="noStrike">
              <a:latin typeface="DejaVu Sans"/>
            </a:endParaRPr>
          </a:p>
        </p:txBody>
      </p:sp>
      <p:sp>
        <p:nvSpPr>
          <p:cNvPr id="317" name="PlaceHolder 6"/>
          <p:cNvSpPr>
            <a:spLocks noGrp="1"/>
          </p:cNvSpPr>
          <p:nvPr>
            <p:ph type="sldImg"/>
          </p:nvPr>
        </p:nvSpPr>
        <p:spPr>
          <a:xfrm>
            <a:off x="914400" y="744480"/>
            <a:ext cx="4964760" cy="3723480"/>
          </a:xfrm>
          <a:prstGeom prst="rect">
            <a:avLst/>
          </a:prstGeom>
        </p:spPr>
      </p:sp>
      <p:sp>
        <p:nvSpPr>
          <p:cNvPr id="318" name="PlaceHolder 7"/>
          <p:cNvSpPr>
            <a:spLocks noGrp="1"/>
          </p:cNvSpPr>
          <p:nvPr>
            <p:ph type="body"/>
          </p:nvPr>
        </p:nvSpPr>
        <p:spPr>
          <a:xfrm>
            <a:off x="678960" y="4717800"/>
            <a:ext cx="5433120" cy="4176000"/>
          </a:xfrm>
          <a:prstGeom prst="rect">
            <a:avLst/>
          </a:prstGeom>
        </p:spPr>
        <p:txBody>
          <a:bodyPr lIns="0" rIns="0" tIns="0" bIns="0">
            <a:spAutoFit/>
          </a:bodyPr>
          <a:p>
            <a:endParaRPr b="0" lang="sv-SE" sz="2000" spc="-1" strike="noStrike">
              <a:latin typeface="DejaVu Sans"/>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1.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2.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3.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4.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6.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7.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8.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10760" y="1303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28" name="PlaceHolder 2"/>
          <p:cNvSpPr>
            <a:spLocks noGrp="1"/>
          </p:cNvSpPr>
          <p:nvPr>
            <p:ph type="body"/>
          </p:nvPr>
        </p:nvSpPr>
        <p:spPr>
          <a:xfrm>
            <a:off x="457200" y="1604520"/>
            <a:ext cx="8229240" cy="1896840"/>
          </a:xfrm>
          <a:prstGeom prst="rect">
            <a:avLst/>
          </a:prstGeom>
        </p:spPr>
        <p:txBody>
          <a:bodyPr lIns="0" rIns="0" tIns="0" bIns="0">
            <a:normAutofit/>
          </a:bodyPr>
          <a:p>
            <a:endParaRPr b="0" lang="sv-SE" sz="3200" spc="-1" strike="noStrike">
              <a:latin typeface="DejaVu Sans"/>
            </a:endParaRPr>
          </a:p>
        </p:txBody>
      </p:sp>
      <p:sp>
        <p:nvSpPr>
          <p:cNvPr id="29" name="PlaceHolder 3"/>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410760" y="1303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31"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32"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33"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
        <p:nvSpPr>
          <p:cNvPr id="34" name="PlaceHolder 5"/>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5" name="PlaceHolder 1"/>
          <p:cNvSpPr>
            <a:spLocks noGrp="1"/>
          </p:cNvSpPr>
          <p:nvPr>
            <p:ph type="title"/>
          </p:nvPr>
        </p:nvSpPr>
        <p:spPr>
          <a:xfrm>
            <a:off x="410760" y="1303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36" name="PlaceHolder 2"/>
          <p:cNvSpPr>
            <a:spLocks noGrp="1"/>
          </p:cNvSpPr>
          <p:nvPr>
            <p:ph type="body"/>
          </p:nvPr>
        </p:nvSpPr>
        <p:spPr>
          <a:xfrm>
            <a:off x="457200" y="1604520"/>
            <a:ext cx="2649600" cy="1896840"/>
          </a:xfrm>
          <a:prstGeom prst="rect">
            <a:avLst/>
          </a:prstGeom>
        </p:spPr>
        <p:txBody>
          <a:bodyPr lIns="0" rIns="0" tIns="0" bIns="0">
            <a:normAutofit/>
          </a:bodyPr>
          <a:p>
            <a:endParaRPr b="0" lang="sv-SE" sz="3200" spc="-1" strike="noStrike">
              <a:latin typeface="DejaVu Sans"/>
            </a:endParaRPr>
          </a:p>
        </p:txBody>
      </p:sp>
      <p:sp>
        <p:nvSpPr>
          <p:cNvPr id="37" name="PlaceHolder 3"/>
          <p:cNvSpPr>
            <a:spLocks noGrp="1"/>
          </p:cNvSpPr>
          <p:nvPr>
            <p:ph type="body"/>
          </p:nvPr>
        </p:nvSpPr>
        <p:spPr>
          <a:xfrm>
            <a:off x="3239640" y="1604520"/>
            <a:ext cx="2649600" cy="1896840"/>
          </a:xfrm>
          <a:prstGeom prst="rect">
            <a:avLst/>
          </a:prstGeom>
        </p:spPr>
        <p:txBody>
          <a:bodyPr lIns="0" rIns="0" tIns="0" bIns="0">
            <a:normAutofit/>
          </a:bodyPr>
          <a:p>
            <a:endParaRPr b="0" lang="sv-SE" sz="3200" spc="-1" strike="noStrike">
              <a:latin typeface="DejaVu Sans"/>
            </a:endParaRPr>
          </a:p>
        </p:txBody>
      </p:sp>
      <p:sp>
        <p:nvSpPr>
          <p:cNvPr id="38" name="PlaceHolder 4"/>
          <p:cNvSpPr>
            <a:spLocks noGrp="1"/>
          </p:cNvSpPr>
          <p:nvPr>
            <p:ph type="body"/>
          </p:nvPr>
        </p:nvSpPr>
        <p:spPr>
          <a:xfrm>
            <a:off x="6022080" y="1604520"/>
            <a:ext cx="2649600" cy="1896840"/>
          </a:xfrm>
          <a:prstGeom prst="rect">
            <a:avLst/>
          </a:prstGeom>
        </p:spPr>
        <p:txBody>
          <a:bodyPr lIns="0" rIns="0" tIns="0" bIns="0">
            <a:normAutofit/>
          </a:bodyPr>
          <a:p>
            <a:endParaRPr b="0" lang="sv-SE" sz="3200" spc="-1" strike="noStrike">
              <a:latin typeface="DejaVu Sans"/>
            </a:endParaRPr>
          </a:p>
        </p:txBody>
      </p:sp>
      <p:sp>
        <p:nvSpPr>
          <p:cNvPr id="39" name="PlaceHolder 5"/>
          <p:cNvSpPr>
            <a:spLocks noGrp="1"/>
          </p:cNvSpPr>
          <p:nvPr>
            <p:ph type="body"/>
          </p:nvPr>
        </p:nvSpPr>
        <p:spPr>
          <a:xfrm>
            <a:off x="457200" y="3682080"/>
            <a:ext cx="2649600" cy="1896840"/>
          </a:xfrm>
          <a:prstGeom prst="rect">
            <a:avLst/>
          </a:prstGeom>
        </p:spPr>
        <p:txBody>
          <a:bodyPr lIns="0" rIns="0" tIns="0" bIns="0">
            <a:normAutofit/>
          </a:bodyPr>
          <a:p>
            <a:endParaRPr b="0" lang="sv-SE" sz="3200" spc="-1" strike="noStrike">
              <a:latin typeface="DejaVu Sans"/>
            </a:endParaRPr>
          </a:p>
        </p:txBody>
      </p:sp>
      <p:sp>
        <p:nvSpPr>
          <p:cNvPr id="40" name="PlaceHolder 6"/>
          <p:cNvSpPr>
            <a:spLocks noGrp="1"/>
          </p:cNvSpPr>
          <p:nvPr>
            <p:ph type="body"/>
          </p:nvPr>
        </p:nvSpPr>
        <p:spPr>
          <a:xfrm>
            <a:off x="3239640" y="3682080"/>
            <a:ext cx="2649600" cy="1896840"/>
          </a:xfrm>
          <a:prstGeom prst="rect">
            <a:avLst/>
          </a:prstGeom>
        </p:spPr>
        <p:txBody>
          <a:bodyPr lIns="0" rIns="0" tIns="0" bIns="0">
            <a:normAutofit/>
          </a:bodyPr>
          <a:p>
            <a:endParaRPr b="0" lang="sv-SE" sz="3200" spc="-1" strike="noStrike">
              <a:latin typeface="DejaVu Sans"/>
            </a:endParaRPr>
          </a:p>
        </p:txBody>
      </p:sp>
      <p:sp>
        <p:nvSpPr>
          <p:cNvPr id="41" name="PlaceHolder 7"/>
          <p:cNvSpPr>
            <a:spLocks noGrp="1"/>
          </p:cNvSpPr>
          <p:nvPr>
            <p:ph type="body"/>
          </p:nvPr>
        </p:nvSpPr>
        <p:spPr>
          <a:xfrm>
            <a:off x="6022080" y="3682080"/>
            <a:ext cx="26496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8" name="PlaceHolder 1"/>
          <p:cNvSpPr>
            <a:spLocks noGrp="1"/>
          </p:cNvSpPr>
          <p:nvPr>
            <p:ph type="title"/>
          </p:nvPr>
        </p:nvSpPr>
        <p:spPr>
          <a:xfrm>
            <a:off x="410760" y="1303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49"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410760" y="1303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51" name="PlaceHolder 2"/>
          <p:cNvSpPr>
            <a:spLocks noGrp="1"/>
          </p:cNvSpPr>
          <p:nvPr>
            <p:ph type="body"/>
          </p:nvPr>
        </p:nvSpPr>
        <p:spPr>
          <a:xfrm>
            <a:off x="457200" y="1604520"/>
            <a:ext cx="822924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2" name="PlaceHolder 1"/>
          <p:cNvSpPr>
            <a:spLocks noGrp="1"/>
          </p:cNvSpPr>
          <p:nvPr>
            <p:ph type="title"/>
          </p:nvPr>
        </p:nvSpPr>
        <p:spPr>
          <a:xfrm>
            <a:off x="410760" y="1303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53"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54"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5" name="PlaceHolder 1"/>
          <p:cNvSpPr>
            <a:spLocks noGrp="1"/>
          </p:cNvSpPr>
          <p:nvPr>
            <p:ph type="title"/>
          </p:nvPr>
        </p:nvSpPr>
        <p:spPr>
          <a:xfrm>
            <a:off x="410760" y="1303200"/>
            <a:ext cx="8229240" cy="1144800"/>
          </a:xfrm>
          <a:prstGeom prst="rect">
            <a:avLst/>
          </a:prstGeom>
        </p:spPr>
        <p:txBody>
          <a:bodyPr lIns="0" rIns="0" tIns="0" bIns="0" anchor="ctr">
            <a:spAutoFit/>
          </a:bodyPr>
          <a:p>
            <a:pPr algn="ctr"/>
            <a:endParaRPr b="0" lang="sv-SE" sz="4400" spc="-1" strike="noStrike">
              <a:latin typeface="DejaVu Sans"/>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6" name="PlaceHolder 1"/>
          <p:cNvSpPr>
            <a:spLocks noGrp="1"/>
          </p:cNvSpPr>
          <p:nvPr>
            <p:ph type="subTitle"/>
          </p:nvPr>
        </p:nvSpPr>
        <p:spPr>
          <a:xfrm>
            <a:off x="410760" y="1303200"/>
            <a:ext cx="8229240" cy="530784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410760" y="1303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58"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59"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
        <p:nvSpPr>
          <p:cNvPr id="60"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6" name="PlaceHolder 1"/>
          <p:cNvSpPr>
            <a:spLocks noGrp="1"/>
          </p:cNvSpPr>
          <p:nvPr>
            <p:ph type="title"/>
          </p:nvPr>
        </p:nvSpPr>
        <p:spPr>
          <a:xfrm>
            <a:off x="410760" y="1303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7"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410760" y="1303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62"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63"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64" name="PlaceHolder 4"/>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10760" y="1303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66"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67"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68" name="PlaceHolder 4"/>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10760" y="1303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70" name="PlaceHolder 2"/>
          <p:cNvSpPr>
            <a:spLocks noGrp="1"/>
          </p:cNvSpPr>
          <p:nvPr>
            <p:ph type="body"/>
          </p:nvPr>
        </p:nvSpPr>
        <p:spPr>
          <a:xfrm>
            <a:off x="457200" y="1604520"/>
            <a:ext cx="8229240" cy="1896840"/>
          </a:xfrm>
          <a:prstGeom prst="rect">
            <a:avLst/>
          </a:prstGeom>
        </p:spPr>
        <p:txBody>
          <a:bodyPr lIns="0" rIns="0" tIns="0" bIns="0">
            <a:normAutofit/>
          </a:bodyPr>
          <a:p>
            <a:endParaRPr b="0" lang="sv-SE" sz="3200" spc="-1" strike="noStrike">
              <a:latin typeface="DejaVu Sans"/>
            </a:endParaRPr>
          </a:p>
        </p:txBody>
      </p:sp>
      <p:sp>
        <p:nvSpPr>
          <p:cNvPr id="71" name="PlaceHolder 3"/>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2" name="PlaceHolder 1"/>
          <p:cNvSpPr>
            <a:spLocks noGrp="1"/>
          </p:cNvSpPr>
          <p:nvPr>
            <p:ph type="title"/>
          </p:nvPr>
        </p:nvSpPr>
        <p:spPr>
          <a:xfrm>
            <a:off x="410760" y="1303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73"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74"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75"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
        <p:nvSpPr>
          <p:cNvPr id="76" name="PlaceHolder 5"/>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10760" y="1303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78" name="PlaceHolder 2"/>
          <p:cNvSpPr>
            <a:spLocks noGrp="1"/>
          </p:cNvSpPr>
          <p:nvPr>
            <p:ph type="body"/>
          </p:nvPr>
        </p:nvSpPr>
        <p:spPr>
          <a:xfrm>
            <a:off x="457200" y="1604520"/>
            <a:ext cx="2649600" cy="1896840"/>
          </a:xfrm>
          <a:prstGeom prst="rect">
            <a:avLst/>
          </a:prstGeom>
        </p:spPr>
        <p:txBody>
          <a:bodyPr lIns="0" rIns="0" tIns="0" bIns="0">
            <a:normAutofit/>
          </a:bodyPr>
          <a:p>
            <a:endParaRPr b="0" lang="sv-SE" sz="3200" spc="-1" strike="noStrike">
              <a:latin typeface="DejaVu Sans"/>
            </a:endParaRPr>
          </a:p>
        </p:txBody>
      </p:sp>
      <p:sp>
        <p:nvSpPr>
          <p:cNvPr id="79" name="PlaceHolder 3"/>
          <p:cNvSpPr>
            <a:spLocks noGrp="1"/>
          </p:cNvSpPr>
          <p:nvPr>
            <p:ph type="body"/>
          </p:nvPr>
        </p:nvSpPr>
        <p:spPr>
          <a:xfrm>
            <a:off x="3239640" y="1604520"/>
            <a:ext cx="2649600" cy="1896840"/>
          </a:xfrm>
          <a:prstGeom prst="rect">
            <a:avLst/>
          </a:prstGeom>
        </p:spPr>
        <p:txBody>
          <a:bodyPr lIns="0" rIns="0" tIns="0" bIns="0">
            <a:normAutofit/>
          </a:bodyPr>
          <a:p>
            <a:endParaRPr b="0" lang="sv-SE" sz="3200" spc="-1" strike="noStrike">
              <a:latin typeface="DejaVu Sans"/>
            </a:endParaRPr>
          </a:p>
        </p:txBody>
      </p:sp>
      <p:sp>
        <p:nvSpPr>
          <p:cNvPr id="80" name="PlaceHolder 4"/>
          <p:cNvSpPr>
            <a:spLocks noGrp="1"/>
          </p:cNvSpPr>
          <p:nvPr>
            <p:ph type="body"/>
          </p:nvPr>
        </p:nvSpPr>
        <p:spPr>
          <a:xfrm>
            <a:off x="6022080" y="1604520"/>
            <a:ext cx="2649600" cy="1896840"/>
          </a:xfrm>
          <a:prstGeom prst="rect">
            <a:avLst/>
          </a:prstGeom>
        </p:spPr>
        <p:txBody>
          <a:bodyPr lIns="0" rIns="0" tIns="0" bIns="0">
            <a:normAutofit/>
          </a:bodyPr>
          <a:p>
            <a:endParaRPr b="0" lang="sv-SE" sz="3200" spc="-1" strike="noStrike">
              <a:latin typeface="DejaVu Sans"/>
            </a:endParaRPr>
          </a:p>
        </p:txBody>
      </p:sp>
      <p:sp>
        <p:nvSpPr>
          <p:cNvPr id="81" name="PlaceHolder 5"/>
          <p:cNvSpPr>
            <a:spLocks noGrp="1"/>
          </p:cNvSpPr>
          <p:nvPr>
            <p:ph type="body"/>
          </p:nvPr>
        </p:nvSpPr>
        <p:spPr>
          <a:xfrm>
            <a:off x="457200" y="3682080"/>
            <a:ext cx="2649600" cy="1896840"/>
          </a:xfrm>
          <a:prstGeom prst="rect">
            <a:avLst/>
          </a:prstGeom>
        </p:spPr>
        <p:txBody>
          <a:bodyPr lIns="0" rIns="0" tIns="0" bIns="0">
            <a:normAutofit/>
          </a:bodyPr>
          <a:p>
            <a:endParaRPr b="0" lang="sv-SE" sz="3200" spc="-1" strike="noStrike">
              <a:latin typeface="DejaVu Sans"/>
            </a:endParaRPr>
          </a:p>
        </p:txBody>
      </p:sp>
      <p:sp>
        <p:nvSpPr>
          <p:cNvPr id="82" name="PlaceHolder 6"/>
          <p:cNvSpPr>
            <a:spLocks noGrp="1"/>
          </p:cNvSpPr>
          <p:nvPr>
            <p:ph type="body"/>
          </p:nvPr>
        </p:nvSpPr>
        <p:spPr>
          <a:xfrm>
            <a:off x="3239640" y="3682080"/>
            <a:ext cx="2649600" cy="1896840"/>
          </a:xfrm>
          <a:prstGeom prst="rect">
            <a:avLst/>
          </a:prstGeom>
        </p:spPr>
        <p:txBody>
          <a:bodyPr lIns="0" rIns="0" tIns="0" bIns="0">
            <a:normAutofit/>
          </a:bodyPr>
          <a:p>
            <a:endParaRPr b="0" lang="sv-SE" sz="3200" spc="-1" strike="noStrike">
              <a:latin typeface="DejaVu Sans"/>
            </a:endParaRPr>
          </a:p>
        </p:txBody>
      </p:sp>
      <p:sp>
        <p:nvSpPr>
          <p:cNvPr id="83" name="PlaceHolder 7"/>
          <p:cNvSpPr>
            <a:spLocks noGrp="1"/>
          </p:cNvSpPr>
          <p:nvPr>
            <p:ph type="body"/>
          </p:nvPr>
        </p:nvSpPr>
        <p:spPr>
          <a:xfrm>
            <a:off x="6022080" y="3682080"/>
            <a:ext cx="26496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90" name="PlaceHolder 1"/>
          <p:cNvSpPr>
            <a:spLocks noGrp="1"/>
          </p:cNvSpPr>
          <p:nvPr>
            <p:ph type="title"/>
          </p:nvPr>
        </p:nvSpPr>
        <p:spPr>
          <a:xfrm>
            <a:off x="410760" y="1303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91"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92" name="PlaceHolder 1"/>
          <p:cNvSpPr>
            <a:spLocks noGrp="1"/>
          </p:cNvSpPr>
          <p:nvPr>
            <p:ph type="title"/>
          </p:nvPr>
        </p:nvSpPr>
        <p:spPr>
          <a:xfrm>
            <a:off x="410760" y="1303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93" name="PlaceHolder 2"/>
          <p:cNvSpPr>
            <a:spLocks noGrp="1"/>
          </p:cNvSpPr>
          <p:nvPr>
            <p:ph type="body"/>
          </p:nvPr>
        </p:nvSpPr>
        <p:spPr>
          <a:xfrm>
            <a:off x="457200" y="1604520"/>
            <a:ext cx="822924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4" name="PlaceHolder 1"/>
          <p:cNvSpPr>
            <a:spLocks noGrp="1"/>
          </p:cNvSpPr>
          <p:nvPr>
            <p:ph type="title"/>
          </p:nvPr>
        </p:nvSpPr>
        <p:spPr>
          <a:xfrm>
            <a:off x="410760" y="1303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95"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96"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97" name="PlaceHolder 1"/>
          <p:cNvSpPr>
            <a:spLocks noGrp="1"/>
          </p:cNvSpPr>
          <p:nvPr>
            <p:ph type="title"/>
          </p:nvPr>
        </p:nvSpPr>
        <p:spPr>
          <a:xfrm>
            <a:off x="410760" y="1303200"/>
            <a:ext cx="8229240" cy="1144800"/>
          </a:xfrm>
          <a:prstGeom prst="rect">
            <a:avLst/>
          </a:prstGeom>
        </p:spPr>
        <p:txBody>
          <a:bodyPr lIns="0" rIns="0" tIns="0" bIns="0" anchor="ctr">
            <a:spAutoFit/>
          </a:bodyPr>
          <a:p>
            <a:pPr algn="ctr"/>
            <a:endParaRPr b="0" lang="sv-SE" sz="4400" spc="-1" strike="noStrike">
              <a:latin typeface="DejaVu Sans"/>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410760" y="1303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9" name="PlaceHolder 2"/>
          <p:cNvSpPr>
            <a:spLocks noGrp="1"/>
          </p:cNvSpPr>
          <p:nvPr>
            <p:ph type="body"/>
          </p:nvPr>
        </p:nvSpPr>
        <p:spPr>
          <a:xfrm>
            <a:off x="457200" y="1604520"/>
            <a:ext cx="822924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98" name="PlaceHolder 1"/>
          <p:cNvSpPr>
            <a:spLocks noGrp="1"/>
          </p:cNvSpPr>
          <p:nvPr>
            <p:ph type="subTitle"/>
          </p:nvPr>
        </p:nvSpPr>
        <p:spPr>
          <a:xfrm>
            <a:off x="410760" y="1303200"/>
            <a:ext cx="8229240" cy="530784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99" name="PlaceHolder 1"/>
          <p:cNvSpPr>
            <a:spLocks noGrp="1"/>
          </p:cNvSpPr>
          <p:nvPr>
            <p:ph type="title"/>
          </p:nvPr>
        </p:nvSpPr>
        <p:spPr>
          <a:xfrm>
            <a:off x="410760" y="1303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00"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01"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
        <p:nvSpPr>
          <p:cNvPr id="102"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03" name="PlaceHolder 1"/>
          <p:cNvSpPr>
            <a:spLocks noGrp="1"/>
          </p:cNvSpPr>
          <p:nvPr>
            <p:ph type="title"/>
          </p:nvPr>
        </p:nvSpPr>
        <p:spPr>
          <a:xfrm>
            <a:off x="410760" y="1303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04"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105"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106" name="PlaceHolder 4"/>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07" name="PlaceHolder 1"/>
          <p:cNvSpPr>
            <a:spLocks noGrp="1"/>
          </p:cNvSpPr>
          <p:nvPr>
            <p:ph type="title"/>
          </p:nvPr>
        </p:nvSpPr>
        <p:spPr>
          <a:xfrm>
            <a:off x="410760" y="1303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08"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09"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110" name="PlaceHolder 4"/>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10760" y="1303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12" name="PlaceHolder 2"/>
          <p:cNvSpPr>
            <a:spLocks noGrp="1"/>
          </p:cNvSpPr>
          <p:nvPr>
            <p:ph type="body"/>
          </p:nvPr>
        </p:nvSpPr>
        <p:spPr>
          <a:xfrm>
            <a:off x="457200" y="1604520"/>
            <a:ext cx="8229240" cy="1896840"/>
          </a:xfrm>
          <a:prstGeom prst="rect">
            <a:avLst/>
          </a:prstGeom>
        </p:spPr>
        <p:txBody>
          <a:bodyPr lIns="0" rIns="0" tIns="0" bIns="0">
            <a:normAutofit/>
          </a:bodyPr>
          <a:p>
            <a:endParaRPr b="0" lang="sv-SE" sz="3200" spc="-1" strike="noStrike">
              <a:latin typeface="DejaVu Sans"/>
            </a:endParaRPr>
          </a:p>
        </p:txBody>
      </p:sp>
      <p:sp>
        <p:nvSpPr>
          <p:cNvPr id="113" name="PlaceHolder 3"/>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14" name="PlaceHolder 1"/>
          <p:cNvSpPr>
            <a:spLocks noGrp="1"/>
          </p:cNvSpPr>
          <p:nvPr>
            <p:ph type="title"/>
          </p:nvPr>
        </p:nvSpPr>
        <p:spPr>
          <a:xfrm>
            <a:off x="410760" y="1303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15"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16"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117"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
        <p:nvSpPr>
          <p:cNvPr id="118" name="PlaceHolder 5"/>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10760" y="1303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20" name="PlaceHolder 2"/>
          <p:cNvSpPr>
            <a:spLocks noGrp="1"/>
          </p:cNvSpPr>
          <p:nvPr>
            <p:ph type="body"/>
          </p:nvPr>
        </p:nvSpPr>
        <p:spPr>
          <a:xfrm>
            <a:off x="457200" y="1604520"/>
            <a:ext cx="2649600" cy="1896840"/>
          </a:xfrm>
          <a:prstGeom prst="rect">
            <a:avLst/>
          </a:prstGeom>
        </p:spPr>
        <p:txBody>
          <a:bodyPr lIns="0" rIns="0" tIns="0" bIns="0">
            <a:normAutofit/>
          </a:bodyPr>
          <a:p>
            <a:endParaRPr b="0" lang="sv-SE" sz="3200" spc="-1" strike="noStrike">
              <a:latin typeface="DejaVu Sans"/>
            </a:endParaRPr>
          </a:p>
        </p:txBody>
      </p:sp>
      <p:sp>
        <p:nvSpPr>
          <p:cNvPr id="121" name="PlaceHolder 3"/>
          <p:cNvSpPr>
            <a:spLocks noGrp="1"/>
          </p:cNvSpPr>
          <p:nvPr>
            <p:ph type="body"/>
          </p:nvPr>
        </p:nvSpPr>
        <p:spPr>
          <a:xfrm>
            <a:off x="3239640" y="1604520"/>
            <a:ext cx="2649600" cy="1896840"/>
          </a:xfrm>
          <a:prstGeom prst="rect">
            <a:avLst/>
          </a:prstGeom>
        </p:spPr>
        <p:txBody>
          <a:bodyPr lIns="0" rIns="0" tIns="0" bIns="0">
            <a:normAutofit/>
          </a:bodyPr>
          <a:p>
            <a:endParaRPr b="0" lang="sv-SE" sz="3200" spc="-1" strike="noStrike">
              <a:latin typeface="DejaVu Sans"/>
            </a:endParaRPr>
          </a:p>
        </p:txBody>
      </p:sp>
      <p:sp>
        <p:nvSpPr>
          <p:cNvPr id="122" name="PlaceHolder 4"/>
          <p:cNvSpPr>
            <a:spLocks noGrp="1"/>
          </p:cNvSpPr>
          <p:nvPr>
            <p:ph type="body"/>
          </p:nvPr>
        </p:nvSpPr>
        <p:spPr>
          <a:xfrm>
            <a:off x="6022080" y="1604520"/>
            <a:ext cx="2649600" cy="1896840"/>
          </a:xfrm>
          <a:prstGeom prst="rect">
            <a:avLst/>
          </a:prstGeom>
        </p:spPr>
        <p:txBody>
          <a:bodyPr lIns="0" rIns="0" tIns="0" bIns="0">
            <a:normAutofit/>
          </a:bodyPr>
          <a:p>
            <a:endParaRPr b="0" lang="sv-SE" sz="3200" spc="-1" strike="noStrike">
              <a:latin typeface="DejaVu Sans"/>
            </a:endParaRPr>
          </a:p>
        </p:txBody>
      </p:sp>
      <p:sp>
        <p:nvSpPr>
          <p:cNvPr id="123" name="PlaceHolder 5"/>
          <p:cNvSpPr>
            <a:spLocks noGrp="1"/>
          </p:cNvSpPr>
          <p:nvPr>
            <p:ph type="body"/>
          </p:nvPr>
        </p:nvSpPr>
        <p:spPr>
          <a:xfrm>
            <a:off x="457200" y="3682080"/>
            <a:ext cx="2649600" cy="1896840"/>
          </a:xfrm>
          <a:prstGeom prst="rect">
            <a:avLst/>
          </a:prstGeom>
        </p:spPr>
        <p:txBody>
          <a:bodyPr lIns="0" rIns="0" tIns="0" bIns="0">
            <a:normAutofit/>
          </a:bodyPr>
          <a:p>
            <a:endParaRPr b="0" lang="sv-SE" sz="3200" spc="-1" strike="noStrike">
              <a:latin typeface="DejaVu Sans"/>
            </a:endParaRPr>
          </a:p>
        </p:txBody>
      </p:sp>
      <p:sp>
        <p:nvSpPr>
          <p:cNvPr id="124" name="PlaceHolder 6"/>
          <p:cNvSpPr>
            <a:spLocks noGrp="1"/>
          </p:cNvSpPr>
          <p:nvPr>
            <p:ph type="body"/>
          </p:nvPr>
        </p:nvSpPr>
        <p:spPr>
          <a:xfrm>
            <a:off x="3239640" y="3682080"/>
            <a:ext cx="2649600" cy="1896840"/>
          </a:xfrm>
          <a:prstGeom prst="rect">
            <a:avLst/>
          </a:prstGeom>
        </p:spPr>
        <p:txBody>
          <a:bodyPr lIns="0" rIns="0" tIns="0" bIns="0">
            <a:normAutofit/>
          </a:bodyPr>
          <a:p>
            <a:endParaRPr b="0" lang="sv-SE" sz="3200" spc="-1" strike="noStrike">
              <a:latin typeface="DejaVu Sans"/>
            </a:endParaRPr>
          </a:p>
        </p:txBody>
      </p:sp>
      <p:sp>
        <p:nvSpPr>
          <p:cNvPr id="125" name="PlaceHolder 7"/>
          <p:cNvSpPr>
            <a:spLocks noGrp="1"/>
          </p:cNvSpPr>
          <p:nvPr>
            <p:ph type="body"/>
          </p:nvPr>
        </p:nvSpPr>
        <p:spPr>
          <a:xfrm>
            <a:off x="6022080" y="3682080"/>
            <a:ext cx="26496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32" name="PlaceHolder 1"/>
          <p:cNvSpPr>
            <a:spLocks noGrp="1"/>
          </p:cNvSpPr>
          <p:nvPr>
            <p:ph type="title"/>
          </p:nvPr>
        </p:nvSpPr>
        <p:spPr>
          <a:xfrm>
            <a:off x="410760" y="1303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33"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34" name="PlaceHolder 1"/>
          <p:cNvSpPr>
            <a:spLocks noGrp="1"/>
          </p:cNvSpPr>
          <p:nvPr>
            <p:ph type="title"/>
          </p:nvPr>
        </p:nvSpPr>
        <p:spPr>
          <a:xfrm>
            <a:off x="410760" y="1303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35" name="PlaceHolder 2"/>
          <p:cNvSpPr>
            <a:spLocks noGrp="1"/>
          </p:cNvSpPr>
          <p:nvPr>
            <p:ph type="body"/>
          </p:nvPr>
        </p:nvSpPr>
        <p:spPr>
          <a:xfrm>
            <a:off x="457200" y="1604520"/>
            <a:ext cx="822924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 name="PlaceHolder 1"/>
          <p:cNvSpPr>
            <a:spLocks noGrp="1"/>
          </p:cNvSpPr>
          <p:nvPr>
            <p:ph type="title"/>
          </p:nvPr>
        </p:nvSpPr>
        <p:spPr>
          <a:xfrm>
            <a:off x="410760" y="1303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1"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12"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36" name="PlaceHolder 1"/>
          <p:cNvSpPr>
            <a:spLocks noGrp="1"/>
          </p:cNvSpPr>
          <p:nvPr>
            <p:ph type="title"/>
          </p:nvPr>
        </p:nvSpPr>
        <p:spPr>
          <a:xfrm>
            <a:off x="410760" y="1303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37"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138"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39" name="PlaceHolder 1"/>
          <p:cNvSpPr>
            <a:spLocks noGrp="1"/>
          </p:cNvSpPr>
          <p:nvPr>
            <p:ph type="title"/>
          </p:nvPr>
        </p:nvSpPr>
        <p:spPr>
          <a:xfrm>
            <a:off x="410760" y="1303200"/>
            <a:ext cx="8229240" cy="1144800"/>
          </a:xfrm>
          <a:prstGeom prst="rect">
            <a:avLst/>
          </a:prstGeom>
        </p:spPr>
        <p:txBody>
          <a:bodyPr lIns="0" rIns="0" tIns="0" bIns="0" anchor="ctr">
            <a:spAutoFit/>
          </a:bodyPr>
          <a:p>
            <a:pPr algn="ctr"/>
            <a:endParaRPr b="0" lang="sv-SE" sz="4400" spc="-1" strike="noStrike">
              <a:latin typeface="DejaVu Sans"/>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40" name="PlaceHolder 1"/>
          <p:cNvSpPr>
            <a:spLocks noGrp="1"/>
          </p:cNvSpPr>
          <p:nvPr>
            <p:ph type="subTitle"/>
          </p:nvPr>
        </p:nvSpPr>
        <p:spPr>
          <a:xfrm>
            <a:off x="410760" y="1303200"/>
            <a:ext cx="8229240" cy="530784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1" name="PlaceHolder 1"/>
          <p:cNvSpPr>
            <a:spLocks noGrp="1"/>
          </p:cNvSpPr>
          <p:nvPr>
            <p:ph type="title"/>
          </p:nvPr>
        </p:nvSpPr>
        <p:spPr>
          <a:xfrm>
            <a:off x="410760" y="1303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42"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43"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
        <p:nvSpPr>
          <p:cNvPr id="144"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45" name="PlaceHolder 1"/>
          <p:cNvSpPr>
            <a:spLocks noGrp="1"/>
          </p:cNvSpPr>
          <p:nvPr>
            <p:ph type="title"/>
          </p:nvPr>
        </p:nvSpPr>
        <p:spPr>
          <a:xfrm>
            <a:off x="410760" y="1303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46"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147"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148" name="PlaceHolder 4"/>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49" name="PlaceHolder 1"/>
          <p:cNvSpPr>
            <a:spLocks noGrp="1"/>
          </p:cNvSpPr>
          <p:nvPr>
            <p:ph type="title"/>
          </p:nvPr>
        </p:nvSpPr>
        <p:spPr>
          <a:xfrm>
            <a:off x="410760" y="1303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50"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51"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152" name="PlaceHolder 4"/>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53" name="PlaceHolder 1"/>
          <p:cNvSpPr>
            <a:spLocks noGrp="1"/>
          </p:cNvSpPr>
          <p:nvPr>
            <p:ph type="title"/>
          </p:nvPr>
        </p:nvSpPr>
        <p:spPr>
          <a:xfrm>
            <a:off x="410760" y="1303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54" name="PlaceHolder 2"/>
          <p:cNvSpPr>
            <a:spLocks noGrp="1"/>
          </p:cNvSpPr>
          <p:nvPr>
            <p:ph type="body"/>
          </p:nvPr>
        </p:nvSpPr>
        <p:spPr>
          <a:xfrm>
            <a:off x="457200" y="1604520"/>
            <a:ext cx="8229240" cy="1896840"/>
          </a:xfrm>
          <a:prstGeom prst="rect">
            <a:avLst/>
          </a:prstGeom>
        </p:spPr>
        <p:txBody>
          <a:bodyPr lIns="0" rIns="0" tIns="0" bIns="0">
            <a:normAutofit/>
          </a:bodyPr>
          <a:p>
            <a:endParaRPr b="0" lang="sv-SE" sz="3200" spc="-1" strike="noStrike">
              <a:latin typeface="DejaVu Sans"/>
            </a:endParaRPr>
          </a:p>
        </p:txBody>
      </p:sp>
      <p:sp>
        <p:nvSpPr>
          <p:cNvPr id="155" name="PlaceHolder 3"/>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56" name="PlaceHolder 1"/>
          <p:cNvSpPr>
            <a:spLocks noGrp="1"/>
          </p:cNvSpPr>
          <p:nvPr>
            <p:ph type="title"/>
          </p:nvPr>
        </p:nvSpPr>
        <p:spPr>
          <a:xfrm>
            <a:off x="410760" y="1303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57"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58"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159"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
        <p:nvSpPr>
          <p:cNvPr id="160" name="PlaceHolder 5"/>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61" name="PlaceHolder 1"/>
          <p:cNvSpPr>
            <a:spLocks noGrp="1"/>
          </p:cNvSpPr>
          <p:nvPr>
            <p:ph type="title"/>
          </p:nvPr>
        </p:nvSpPr>
        <p:spPr>
          <a:xfrm>
            <a:off x="410760" y="1303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62" name="PlaceHolder 2"/>
          <p:cNvSpPr>
            <a:spLocks noGrp="1"/>
          </p:cNvSpPr>
          <p:nvPr>
            <p:ph type="body"/>
          </p:nvPr>
        </p:nvSpPr>
        <p:spPr>
          <a:xfrm>
            <a:off x="457200" y="1604520"/>
            <a:ext cx="2649600" cy="1896840"/>
          </a:xfrm>
          <a:prstGeom prst="rect">
            <a:avLst/>
          </a:prstGeom>
        </p:spPr>
        <p:txBody>
          <a:bodyPr lIns="0" rIns="0" tIns="0" bIns="0">
            <a:normAutofit/>
          </a:bodyPr>
          <a:p>
            <a:endParaRPr b="0" lang="sv-SE" sz="3200" spc="-1" strike="noStrike">
              <a:latin typeface="DejaVu Sans"/>
            </a:endParaRPr>
          </a:p>
        </p:txBody>
      </p:sp>
      <p:sp>
        <p:nvSpPr>
          <p:cNvPr id="163" name="PlaceHolder 3"/>
          <p:cNvSpPr>
            <a:spLocks noGrp="1"/>
          </p:cNvSpPr>
          <p:nvPr>
            <p:ph type="body"/>
          </p:nvPr>
        </p:nvSpPr>
        <p:spPr>
          <a:xfrm>
            <a:off x="3239640" y="1604520"/>
            <a:ext cx="2649600" cy="1896840"/>
          </a:xfrm>
          <a:prstGeom prst="rect">
            <a:avLst/>
          </a:prstGeom>
        </p:spPr>
        <p:txBody>
          <a:bodyPr lIns="0" rIns="0" tIns="0" bIns="0">
            <a:normAutofit/>
          </a:bodyPr>
          <a:p>
            <a:endParaRPr b="0" lang="sv-SE" sz="3200" spc="-1" strike="noStrike">
              <a:latin typeface="DejaVu Sans"/>
            </a:endParaRPr>
          </a:p>
        </p:txBody>
      </p:sp>
      <p:sp>
        <p:nvSpPr>
          <p:cNvPr id="164" name="PlaceHolder 4"/>
          <p:cNvSpPr>
            <a:spLocks noGrp="1"/>
          </p:cNvSpPr>
          <p:nvPr>
            <p:ph type="body"/>
          </p:nvPr>
        </p:nvSpPr>
        <p:spPr>
          <a:xfrm>
            <a:off x="6022080" y="1604520"/>
            <a:ext cx="2649600" cy="1896840"/>
          </a:xfrm>
          <a:prstGeom prst="rect">
            <a:avLst/>
          </a:prstGeom>
        </p:spPr>
        <p:txBody>
          <a:bodyPr lIns="0" rIns="0" tIns="0" bIns="0">
            <a:normAutofit/>
          </a:bodyPr>
          <a:p>
            <a:endParaRPr b="0" lang="sv-SE" sz="3200" spc="-1" strike="noStrike">
              <a:latin typeface="DejaVu Sans"/>
            </a:endParaRPr>
          </a:p>
        </p:txBody>
      </p:sp>
      <p:sp>
        <p:nvSpPr>
          <p:cNvPr id="165" name="PlaceHolder 5"/>
          <p:cNvSpPr>
            <a:spLocks noGrp="1"/>
          </p:cNvSpPr>
          <p:nvPr>
            <p:ph type="body"/>
          </p:nvPr>
        </p:nvSpPr>
        <p:spPr>
          <a:xfrm>
            <a:off x="457200" y="3682080"/>
            <a:ext cx="2649600" cy="1896840"/>
          </a:xfrm>
          <a:prstGeom prst="rect">
            <a:avLst/>
          </a:prstGeom>
        </p:spPr>
        <p:txBody>
          <a:bodyPr lIns="0" rIns="0" tIns="0" bIns="0">
            <a:normAutofit/>
          </a:bodyPr>
          <a:p>
            <a:endParaRPr b="0" lang="sv-SE" sz="3200" spc="-1" strike="noStrike">
              <a:latin typeface="DejaVu Sans"/>
            </a:endParaRPr>
          </a:p>
        </p:txBody>
      </p:sp>
      <p:sp>
        <p:nvSpPr>
          <p:cNvPr id="166" name="PlaceHolder 6"/>
          <p:cNvSpPr>
            <a:spLocks noGrp="1"/>
          </p:cNvSpPr>
          <p:nvPr>
            <p:ph type="body"/>
          </p:nvPr>
        </p:nvSpPr>
        <p:spPr>
          <a:xfrm>
            <a:off x="3239640" y="3682080"/>
            <a:ext cx="2649600" cy="1896840"/>
          </a:xfrm>
          <a:prstGeom prst="rect">
            <a:avLst/>
          </a:prstGeom>
        </p:spPr>
        <p:txBody>
          <a:bodyPr lIns="0" rIns="0" tIns="0" bIns="0">
            <a:normAutofit/>
          </a:bodyPr>
          <a:p>
            <a:endParaRPr b="0" lang="sv-SE" sz="3200" spc="-1" strike="noStrike">
              <a:latin typeface="DejaVu Sans"/>
            </a:endParaRPr>
          </a:p>
        </p:txBody>
      </p:sp>
      <p:sp>
        <p:nvSpPr>
          <p:cNvPr id="167" name="PlaceHolder 7"/>
          <p:cNvSpPr>
            <a:spLocks noGrp="1"/>
          </p:cNvSpPr>
          <p:nvPr>
            <p:ph type="body"/>
          </p:nvPr>
        </p:nvSpPr>
        <p:spPr>
          <a:xfrm>
            <a:off x="6022080" y="3682080"/>
            <a:ext cx="26496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4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3" name="PlaceHolder 1"/>
          <p:cNvSpPr>
            <a:spLocks noGrp="1"/>
          </p:cNvSpPr>
          <p:nvPr>
            <p:ph type="title"/>
          </p:nvPr>
        </p:nvSpPr>
        <p:spPr>
          <a:xfrm>
            <a:off x="410760" y="1303200"/>
            <a:ext cx="8229240" cy="1144800"/>
          </a:xfrm>
          <a:prstGeom prst="rect">
            <a:avLst/>
          </a:prstGeom>
        </p:spPr>
        <p:txBody>
          <a:bodyPr lIns="0" rIns="0" tIns="0" bIns="0" anchor="ctr">
            <a:spAutoFit/>
          </a:bodyPr>
          <a:p>
            <a:pPr algn="ctr"/>
            <a:endParaRPr b="0" lang="sv-SE" sz="4400" spc="-1" strike="noStrike">
              <a:latin typeface="DejaVu Sans"/>
            </a:endParaRPr>
          </a:p>
        </p:txBody>
      </p:sp>
    </p:spTree>
  </p:cSld>
</p:sldLayout>
</file>

<file path=ppt/slideLayouts/slideLayout5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74" name="PlaceHolder 1"/>
          <p:cNvSpPr>
            <a:spLocks noGrp="1"/>
          </p:cNvSpPr>
          <p:nvPr>
            <p:ph type="title"/>
          </p:nvPr>
        </p:nvSpPr>
        <p:spPr>
          <a:xfrm>
            <a:off x="410760" y="1303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75"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5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76" name="PlaceHolder 1"/>
          <p:cNvSpPr>
            <a:spLocks noGrp="1"/>
          </p:cNvSpPr>
          <p:nvPr>
            <p:ph type="title"/>
          </p:nvPr>
        </p:nvSpPr>
        <p:spPr>
          <a:xfrm>
            <a:off x="410760" y="1303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77" name="PlaceHolder 2"/>
          <p:cNvSpPr>
            <a:spLocks noGrp="1"/>
          </p:cNvSpPr>
          <p:nvPr>
            <p:ph type="body"/>
          </p:nvPr>
        </p:nvSpPr>
        <p:spPr>
          <a:xfrm>
            <a:off x="457200" y="1604520"/>
            <a:ext cx="822924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5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78" name="PlaceHolder 1"/>
          <p:cNvSpPr>
            <a:spLocks noGrp="1"/>
          </p:cNvSpPr>
          <p:nvPr>
            <p:ph type="title"/>
          </p:nvPr>
        </p:nvSpPr>
        <p:spPr>
          <a:xfrm>
            <a:off x="410760" y="1303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79"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180"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5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81" name="PlaceHolder 1"/>
          <p:cNvSpPr>
            <a:spLocks noGrp="1"/>
          </p:cNvSpPr>
          <p:nvPr>
            <p:ph type="title"/>
          </p:nvPr>
        </p:nvSpPr>
        <p:spPr>
          <a:xfrm>
            <a:off x="410760" y="1303200"/>
            <a:ext cx="8229240" cy="1144800"/>
          </a:xfrm>
          <a:prstGeom prst="rect">
            <a:avLst/>
          </a:prstGeom>
        </p:spPr>
        <p:txBody>
          <a:bodyPr lIns="0" rIns="0" tIns="0" bIns="0" anchor="ctr">
            <a:spAutoFit/>
          </a:bodyPr>
          <a:p>
            <a:pPr algn="ctr"/>
            <a:endParaRPr b="0" lang="sv-SE" sz="4400" spc="-1" strike="noStrike">
              <a:latin typeface="DejaVu Sans"/>
            </a:endParaRPr>
          </a:p>
        </p:txBody>
      </p:sp>
    </p:spTree>
  </p:cSld>
</p:sldLayout>
</file>

<file path=ppt/slideLayouts/slideLayout5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2" name="PlaceHolder 1"/>
          <p:cNvSpPr>
            <a:spLocks noGrp="1"/>
          </p:cNvSpPr>
          <p:nvPr>
            <p:ph type="subTitle"/>
          </p:nvPr>
        </p:nvSpPr>
        <p:spPr>
          <a:xfrm>
            <a:off x="410760" y="1303200"/>
            <a:ext cx="8229240" cy="530784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5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83" name="PlaceHolder 1"/>
          <p:cNvSpPr>
            <a:spLocks noGrp="1"/>
          </p:cNvSpPr>
          <p:nvPr>
            <p:ph type="title"/>
          </p:nvPr>
        </p:nvSpPr>
        <p:spPr>
          <a:xfrm>
            <a:off x="410760" y="1303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84"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85"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
        <p:nvSpPr>
          <p:cNvPr id="186"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5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87" name="PlaceHolder 1"/>
          <p:cNvSpPr>
            <a:spLocks noGrp="1"/>
          </p:cNvSpPr>
          <p:nvPr>
            <p:ph type="title"/>
          </p:nvPr>
        </p:nvSpPr>
        <p:spPr>
          <a:xfrm>
            <a:off x="410760" y="1303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88"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189"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190" name="PlaceHolder 4"/>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5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91" name="PlaceHolder 1"/>
          <p:cNvSpPr>
            <a:spLocks noGrp="1"/>
          </p:cNvSpPr>
          <p:nvPr>
            <p:ph type="title"/>
          </p:nvPr>
        </p:nvSpPr>
        <p:spPr>
          <a:xfrm>
            <a:off x="410760" y="1303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92"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93"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194" name="PlaceHolder 4"/>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5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95" name="PlaceHolder 1"/>
          <p:cNvSpPr>
            <a:spLocks noGrp="1"/>
          </p:cNvSpPr>
          <p:nvPr>
            <p:ph type="title"/>
          </p:nvPr>
        </p:nvSpPr>
        <p:spPr>
          <a:xfrm>
            <a:off x="410760" y="1303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96" name="PlaceHolder 2"/>
          <p:cNvSpPr>
            <a:spLocks noGrp="1"/>
          </p:cNvSpPr>
          <p:nvPr>
            <p:ph type="body"/>
          </p:nvPr>
        </p:nvSpPr>
        <p:spPr>
          <a:xfrm>
            <a:off x="457200" y="1604520"/>
            <a:ext cx="8229240" cy="1896840"/>
          </a:xfrm>
          <a:prstGeom prst="rect">
            <a:avLst/>
          </a:prstGeom>
        </p:spPr>
        <p:txBody>
          <a:bodyPr lIns="0" rIns="0" tIns="0" bIns="0">
            <a:normAutofit/>
          </a:bodyPr>
          <a:p>
            <a:endParaRPr b="0" lang="sv-SE" sz="3200" spc="-1" strike="noStrike">
              <a:latin typeface="DejaVu Sans"/>
            </a:endParaRPr>
          </a:p>
        </p:txBody>
      </p:sp>
      <p:sp>
        <p:nvSpPr>
          <p:cNvPr id="197" name="PlaceHolder 3"/>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5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98" name="PlaceHolder 1"/>
          <p:cNvSpPr>
            <a:spLocks noGrp="1"/>
          </p:cNvSpPr>
          <p:nvPr>
            <p:ph type="title"/>
          </p:nvPr>
        </p:nvSpPr>
        <p:spPr>
          <a:xfrm>
            <a:off x="410760" y="1303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99"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200"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201"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
        <p:nvSpPr>
          <p:cNvPr id="202" name="PlaceHolder 5"/>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4" name="PlaceHolder 1"/>
          <p:cNvSpPr>
            <a:spLocks noGrp="1"/>
          </p:cNvSpPr>
          <p:nvPr>
            <p:ph type="subTitle"/>
          </p:nvPr>
        </p:nvSpPr>
        <p:spPr>
          <a:xfrm>
            <a:off x="410760" y="1303200"/>
            <a:ext cx="8229240" cy="530784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6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03" name="PlaceHolder 1"/>
          <p:cNvSpPr>
            <a:spLocks noGrp="1"/>
          </p:cNvSpPr>
          <p:nvPr>
            <p:ph type="title"/>
          </p:nvPr>
        </p:nvSpPr>
        <p:spPr>
          <a:xfrm>
            <a:off x="410760" y="1303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204" name="PlaceHolder 2"/>
          <p:cNvSpPr>
            <a:spLocks noGrp="1"/>
          </p:cNvSpPr>
          <p:nvPr>
            <p:ph type="body"/>
          </p:nvPr>
        </p:nvSpPr>
        <p:spPr>
          <a:xfrm>
            <a:off x="457200" y="1604520"/>
            <a:ext cx="2649600" cy="1896840"/>
          </a:xfrm>
          <a:prstGeom prst="rect">
            <a:avLst/>
          </a:prstGeom>
        </p:spPr>
        <p:txBody>
          <a:bodyPr lIns="0" rIns="0" tIns="0" bIns="0">
            <a:normAutofit/>
          </a:bodyPr>
          <a:p>
            <a:endParaRPr b="0" lang="sv-SE" sz="3200" spc="-1" strike="noStrike">
              <a:latin typeface="DejaVu Sans"/>
            </a:endParaRPr>
          </a:p>
        </p:txBody>
      </p:sp>
      <p:sp>
        <p:nvSpPr>
          <p:cNvPr id="205" name="PlaceHolder 3"/>
          <p:cNvSpPr>
            <a:spLocks noGrp="1"/>
          </p:cNvSpPr>
          <p:nvPr>
            <p:ph type="body"/>
          </p:nvPr>
        </p:nvSpPr>
        <p:spPr>
          <a:xfrm>
            <a:off x="3239640" y="1604520"/>
            <a:ext cx="2649600" cy="1896840"/>
          </a:xfrm>
          <a:prstGeom prst="rect">
            <a:avLst/>
          </a:prstGeom>
        </p:spPr>
        <p:txBody>
          <a:bodyPr lIns="0" rIns="0" tIns="0" bIns="0">
            <a:normAutofit/>
          </a:bodyPr>
          <a:p>
            <a:endParaRPr b="0" lang="sv-SE" sz="3200" spc="-1" strike="noStrike">
              <a:latin typeface="DejaVu Sans"/>
            </a:endParaRPr>
          </a:p>
        </p:txBody>
      </p:sp>
      <p:sp>
        <p:nvSpPr>
          <p:cNvPr id="206" name="PlaceHolder 4"/>
          <p:cNvSpPr>
            <a:spLocks noGrp="1"/>
          </p:cNvSpPr>
          <p:nvPr>
            <p:ph type="body"/>
          </p:nvPr>
        </p:nvSpPr>
        <p:spPr>
          <a:xfrm>
            <a:off x="6022080" y="1604520"/>
            <a:ext cx="2649600" cy="1896840"/>
          </a:xfrm>
          <a:prstGeom prst="rect">
            <a:avLst/>
          </a:prstGeom>
        </p:spPr>
        <p:txBody>
          <a:bodyPr lIns="0" rIns="0" tIns="0" bIns="0">
            <a:normAutofit/>
          </a:bodyPr>
          <a:p>
            <a:endParaRPr b="0" lang="sv-SE" sz="3200" spc="-1" strike="noStrike">
              <a:latin typeface="DejaVu Sans"/>
            </a:endParaRPr>
          </a:p>
        </p:txBody>
      </p:sp>
      <p:sp>
        <p:nvSpPr>
          <p:cNvPr id="207" name="PlaceHolder 5"/>
          <p:cNvSpPr>
            <a:spLocks noGrp="1"/>
          </p:cNvSpPr>
          <p:nvPr>
            <p:ph type="body"/>
          </p:nvPr>
        </p:nvSpPr>
        <p:spPr>
          <a:xfrm>
            <a:off x="457200" y="3682080"/>
            <a:ext cx="2649600" cy="1896840"/>
          </a:xfrm>
          <a:prstGeom prst="rect">
            <a:avLst/>
          </a:prstGeom>
        </p:spPr>
        <p:txBody>
          <a:bodyPr lIns="0" rIns="0" tIns="0" bIns="0">
            <a:normAutofit/>
          </a:bodyPr>
          <a:p>
            <a:endParaRPr b="0" lang="sv-SE" sz="3200" spc="-1" strike="noStrike">
              <a:latin typeface="DejaVu Sans"/>
            </a:endParaRPr>
          </a:p>
        </p:txBody>
      </p:sp>
      <p:sp>
        <p:nvSpPr>
          <p:cNvPr id="208" name="PlaceHolder 6"/>
          <p:cNvSpPr>
            <a:spLocks noGrp="1"/>
          </p:cNvSpPr>
          <p:nvPr>
            <p:ph type="body"/>
          </p:nvPr>
        </p:nvSpPr>
        <p:spPr>
          <a:xfrm>
            <a:off x="3239640" y="3682080"/>
            <a:ext cx="2649600" cy="1896840"/>
          </a:xfrm>
          <a:prstGeom prst="rect">
            <a:avLst/>
          </a:prstGeom>
        </p:spPr>
        <p:txBody>
          <a:bodyPr lIns="0" rIns="0" tIns="0" bIns="0">
            <a:normAutofit/>
          </a:bodyPr>
          <a:p>
            <a:endParaRPr b="0" lang="sv-SE" sz="3200" spc="-1" strike="noStrike">
              <a:latin typeface="DejaVu Sans"/>
            </a:endParaRPr>
          </a:p>
        </p:txBody>
      </p:sp>
      <p:sp>
        <p:nvSpPr>
          <p:cNvPr id="209" name="PlaceHolder 7"/>
          <p:cNvSpPr>
            <a:spLocks noGrp="1"/>
          </p:cNvSpPr>
          <p:nvPr>
            <p:ph type="body"/>
          </p:nvPr>
        </p:nvSpPr>
        <p:spPr>
          <a:xfrm>
            <a:off x="6022080" y="3682080"/>
            <a:ext cx="26496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410760" y="1303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6"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7"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
        <p:nvSpPr>
          <p:cNvPr id="18"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10760" y="1303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20"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21"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22" name="PlaceHolder 4"/>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10760" y="1303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24"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25"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26" name="PlaceHolder 4"/>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49.xml"/><Relationship Id="rId3" Type="http://schemas.openxmlformats.org/officeDocument/2006/relationships/slideLayout" Target="../slideLayouts/slideLayout50.xml"/><Relationship Id="rId4" Type="http://schemas.openxmlformats.org/officeDocument/2006/relationships/slideLayout" Target="../slideLayouts/slideLayout51.xml"/><Relationship Id="rId5" Type="http://schemas.openxmlformats.org/officeDocument/2006/relationships/slideLayout" Target="../slideLayouts/slideLayout52.xml"/><Relationship Id="rId6" Type="http://schemas.openxmlformats.org/officeDocument/2006/relationships/slideLayout" Target="../slideLayouts/slideLayout53.xml"/><Relationship Id="rId7" Type="http://schemas.openxmlformats.org/officeDocument/2006/relationships/slideLayout" Target="../slideLayouts/slideLayout54.xml"/><Relationship Id="rId8" Type="http://schemas.openxmlformats.org/officeDocument/2006/relationships/slideLayout" Target="../slideLayouts/slideLayout55.xml"/><Relationship Id="rId9" Type="http://schemas.openxmlformats.org/officeDocument/2006/relationships/slideLayout" Target="../slideLayouts/slideLayout56.xml"/><Relationship Id="rId10" Type="http://schemas.openxmlformats.org/officeDocument/2006/relationships/slideLayout" Target="../slideLayouts/slideLayout57.xml"/><Relationship Id="rId11" Type="http://schemas.openxmlformats.org/officeDocument/2006/relationships/slideLayout" Target="../slideLayouts/slideLayout58.xml"/><Relationship Id="rId12" Type="http://schemas.openxmlformats.org/officeDocument/2006/relationships/slideLayout" Target="../slideLayouts/slideLayout59.xml"/><Relationship Id="rId13" Type="http://schemas.openxmlformats.org/officeDocument/2006/relationships/slideLayout" Target="../slideLayouts/slideLayout60.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Line 1"/>
          <p:cNvSpPr/>
          <p:nvPr/>
        </p:nvSpPr>
        <p:spPr>
          <a:xfrm>
            <a:off x="685800" y="609480"/>
            <a:ext cx="7772400" cy="1440"/>
          </a:xfrm>
          <a:prstGeom prst="line">
            <a:avLst/>
          </a:prstGeom>
          <a:ln w="12600">
            <a:solidFill>
              <a:srgbClr val="000000"/>
            </a:solidFill>
            <a:miter/>
          </a:ln>
        </p:spPr>
        <p:style>
          <a:lnRef idx="0"/>
          <a:fillRef idx="0"/>
          <a:effectRef idx="0"/>
          <a:fontRef idx="minor"/>
        </p:style>
      </p:sp>
      <p:sp>
        <p:nvSpPr>
          <p:cNvPr id="1" name="CustomShape 2"/>
          <p:cNvSpPr/>
          <p:nvPr/>
        </p:nvSpPr>
        <p:spPr>
          <a:xfrm>
            <a:off x="809280" y="6475320"/>
            <a:ext cx="464400" cy="182160"/>
          </a:xfrm>
          <a:prstGeom prst="rect">
            <a:avLst/>
          </a:prstGeom>
          <a:noFill/>
          <a:ln w="9360">
            <a:noFill/>
          </a:ln>
        </p:spPr>
        <p:style>
          <a:lnRef idx="0"/>
          <a:fillRef idx="0"/>
          <a:effectRef idx="0"/>
          <a:fontRef idx="minor"/>
        </p:style>
        <p:txBody>
          <a:bodyPr wrap="none" lIns="0" rIns="0" tIns="0" bIns="0">
            <a:spAutoFit/>
          </a:bodyPr>
          <a:p>
            <a:pPr>
              <a:lnSpc>
                <a:spcPct val="100000"/>
              </a:lnSpc>
            </a:pPr>
            <a:r>
              <a:rPr b="0" lang="sv-SE" sz="1200" spc="-1" strike="noStrike">
                <a:solidFill>
                  <a:srgbClr val="000000"/>
                </a:solidFill>
                <a:latin typeface="Times New Roman"/>
                <a:ea typeface="MS Gothic"/>
              </a:rPr>
              <a:t>Agenda</a:t>
            </a:r>
            <a:endParaRPr b="0" lang="sv-SE" sz="1200" spc="-1" strike="noStrike">
              <a:latin typeface="DejaVu Sans"/>
            </a:endParaRPr>
          </a:p>
        </p:txBody>
      </p:sp>
      <p:sp>
        <p:nvSpPr>
          <p:cNvPr id="2" name="Line 3"/>
          <p:cNvSpPr/>
          <p:nvPr/>
        </p:nvSpPr>
        <p:spPr>
          <a:xfrm>
            <a:off x="685800" y="6476760"/>
            <a:ext cx="7848360" cy="1800"/>
          </a:xfrm>
          <a:prstGeom prst="line">
            <a:avLst/>
          </a:prstGeom>
          <a:ln w="12600">
            <a:solidFill>
              <a:srgbClr val="000000"/>
            </a:solidFill>
            <a:miter/>
          </a:ln>
        </p:spPr>
        <p:style>
          <a:lnRef idx="0"/>
          <a:fillRef idx="0"/>
          <a:effectRef idx="0"/>
          <a:fontRef idx="minor"/>
        </p:style>
      </p:sp>
      <p:sp>
        <p:nvSpPr>
          <p:cNvPr id="3" name="CustomShape 4"/>
          <p:cNvSpPr/>
          <p:nvPr/>
        </p:nvSpPr>
        <p:spPr>
          <a:xfrm>
            <a:off x="5000760" y="357120"/>
            <a:ext cx="3497760" cy="270000"/>
          </a:xfrm>
          <a:prstGeom prst="rect">
            <a:avLst/>
          </a:prstGeom>
          <a:noFill/>
          <a:ln w="9360">
            <a:noFill/>
          </a:ln>
        </p:spPr>
        <p:style>
          <a:lnRef idx="0"/>
          <a:fillRef idx="0"/>
          <a:effectRef idx="0"/>
          <a:fontRef idx="minor"/>
        </p:style>
        <p:txBody>
          <a:bodyPr lIns="0" rIns="0" tIns="0" bIns="0" anchor="b">
            <a:noAutofit/>
          </a:bodyPr>
          <a:p>
            <a:pPr algn="r">
              <a:lnSpc>
                <a:spcPct val="100000"/>
              </a:lnSpc>
            </a:pPr>
            <a:r>
              <a:rPr b="1" lang="sv-SE" sz="1800" spc="-1" strike="noStrike">
                <a:solidFill>
                  <a:srgbClr val="000000"/>
                </a:solidFill>
                <a:latin typeface="Times New Roman"/>
                <a:ea typeface="MS Gothic"/>
              </a:rPr>
              <a:t>Doc.: IEEE 802.11-19/1786r0 </a:t>
            </a:r>
            <a:endParaRPr b="0" lang="sv-SE" sz="1800" spc="-1" strike="noStrike">
              <a:latin typeface="DejaVu Sans"/>
            </a:endParaRPr>
          </a:p>
        </p:txBody>
      </p:sp>
      <p:sp>
        <p:nvSpPr>
          <p:cNvPr id="4" name="PlaceHolder 5"/>
          <p:cNvSpPr>
            <a:spLocks noGrp="1"/>
          </p:cNvSpPr>
          <p:nvPr>
            <p:ph type="title"/>
          </p:nvPr>
        </p:nvSpPr>
        <p:spPr>
          <a:xfrm>
            <a:off x="410760" y="1519200"/>
            <a:ext cx="8229240" cy="1144800"/>
          </a:xfrm>
          <a:prstGeom prst="rect">
            <a:avLst/>
          </a:prstGeom>
        </p:spPr>
        <p:txBody>
          <a:bodyPr lIns="0" rIns="0" tIns="0" bIns="0" anchor="ctr">
            <a:noAutofit/>
          </a:bodyPr>
          <a:p>
            <a:pPr algn="ctr"/>
            <a:r>
              <a:rPr b="0" lang="sv-SE" sz="4400" spc="-1" strike="noStrike">
                <a:latin typeface="DejaVu Sans"/>
              </a:rPr>
              <a:t>Click to edit the title text format</a:t>
            </a:r>
            <a:endParaRPr b="0" lang="sv-SE" sz="4400" spc="-1" strike="noStrike">
              <a:latin typeface="DejaVu Sans"/>
            </a:endParaRPr>
          </a:p>
        </p:txBody>
      </p:sp>
      <p:sp>
        <p:nvSpPr>
          <p:cNvPr id="5" name="PlaceHolder 6"/>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sv-SE" sz="3200" spc="-1" strike="noStrike">
                <a:latin typeface="DejaVu Sans"/>
              </a:rPr>
              <a:t>Click to edit the outline text format</a:t>
            </a:r>
            <a:endParaRPr b="0" lang="sv-SE" sz="3200" spc="-1" strike="noStrike">
              <a:latin typeface="DejaVu Sans"/>
            </a:endParaRPr>
          </a:p>
          <a:p>
            <a:pPr lvl="1" marL="864000" indent="-324000">
              <a:spcBef>
                <a:spcPts val="1134"/>
              </a:spcBef>
              <a:buClr>
                <a:srgbClr val="000000"/>
              </a:buClr>
              <a:buSzPct val="75000"/>
              <a:buFont typeface="Symbol" charset="2"/>
              <a:buChar char=""/>
            </a:pPr>
            <a:r>
              <a:rPr b="0" lang="sv-SE" sz="2800" spc="-1" strike="noStrike">
                <a:latin typeface="DejaVu Sans"/>
              </a:rPr>
              <a:t>Second Outline Level</a:t>
            </a:r>
            <a:endParaRPr b="0" lang="sv-SE" sz="2800" spc="-1" strike="noStrike">
              <a:latin typeface="DejaVu Sans"/>
            </a:endParaRPr>
          </a:p>
          <a:p>
            <a:pPr lvl="2" marL="1296000" indent="-288000">
              <a:spcBef>
                <a:spcPts val="850"/>
              </a:spcBef>
              <a:buClr>
                <a:srgbClr val="000000"/>
              </a:buClr>
              <a:buSzPct val="45000"/>
              <a:buFont typeface="Wingdings" charset="2"/>
              <a:buChar char=""/>
            </a:pPr>
            <a:r>
              <a:rPr b="0" lang="sv-SE" sz="2400" spc="-1" strike="noStrike">
                <a:latin typeface="DejaVu Sans"/>
              </a:rPr>
              <a:t>Third Outline Level</a:t>
            </a:r>
            <a:endParaRPr b="0" lang="sv-SE" sz="2400" spc="-1" strike="noStrike">
              <a:latin typeface="DejaVu Sans"/>
            </a:endParaRPr>
          </a:p>
          <a:p>
            <a:pPr lvl="3" marL="1728000" indent="-216000">
              <a:spcBef>
                <a:spcPts val="567"/>
              </a:spcBef>
              <a:buClr>
                <a:srgbClr val="000000"/>
              </a:buClr>
              <a:buSzPct val="75000"/>
              <a:buFont typeface="Symbol" charset="2"/>
              <a:buChar char=""/>
            </a:pPr>
            <a:r>
              <a:rPr b="0" lang="sv-SE" sz="2000" spc="-1" strike="noStrike">
                <a:latin typeface="DejaVu Sans"/>
              </a:rPr>
              <a:t>Fourth Outline Level</a:t>
            </a:r>
            <a:endParaRPr b="0" lang="sv-SE" sz="2000" spc="-1" strike="noStrike">
              <a:latin typeface="DejaVu Sans"/>
            </a:endParaRPr>
          </a:p>
          <a:p>
            <a:pPr lvl="4" marL="2160000" indent="-216000">
              <a:spcBef>
                <a:spcPts val="283"/>
              </a:spcBef>
              <a:buClr>
                <a:srgbClr val="000000"/>
              </a:buClr>
              <a:buSzPct val="45000"/>
              <a:buFont typeface="Wingdings" charset="2"/>
              <a:buChar char=""/>
            </a:pPr>
            <a:r>
              <a:rPr b="0" lang="sv-SE" sz="2000" spc="-1" strike="noStrike">
                <a:latin typeface="DejaVu Sans"/>
              </a:rPr>
              <a:t>Fifth Outline Level</a:t>
            </a:r>
            <a:endParaRPr b="0" lang="sv-SE" sz="2000" spc="-1" strike="noStrike">
              <a:latin typeface="DejaVu Sans"/>
            </a:endParaRPr>
          </a:p>
          <a:p>
            <a:pPr lvl="5" marL="2592000" indent="-216000">
              <a:spcBef>
                <a:spcPts val="283"/>
              </a:spcBef>
              <a:buClr>
                <a:srgbClr val="000000"/>
              </a:buClr>
              <a:buSzPct val="45000"/>
              <a:buFont typeface="Wingdings" charset="2"/>
              <a:buChar char=""/>
            </a:pPr>
            <a:r>
              <a:rPr b="0" lang="sv-SE" sz="2000" spc="-1" strike="noStrike">
                <a:latin typeface="DejaVu Sans"/>
              </a:rPr>
              <a:t>Sixth Outline Level</a:t>
            </a:r>
            <a:endParaRPr b="0" lang="sv-SE" sz="2000" spc="-1" strike="noStrike">
              <a:latin typeface="DejaVu Sans"/>
            </a:endParaRPr>
          </a:p>
          <a:p>
            <a:pPr lvl="6" marL="3024000" indent="-216000">
              <a:spcBef>
                <a:spcPts val="283"/>
              </a:spcBef>
              <a:buClr>
                <a:srgbClr val="000000"/>
              </a:buClr>
              <a:buSzPct val="45000"/>
              <a:buFont typeface="Wingdings" charset="2"/>
              <a:buChar char=""/>
            </a:pPr>
            <a:r>
              <a:rPr b="0" lang="sv-SE" sz="2000" spc="-1" strike="noStrike">
                <a:latin typeface="DejaVu Sans"/>
              </a:rPr>
              <a:t>Seventh Outline Level</a:t>
            </a:r>
            <a:endParaRPr b="0" lang="sv-SE" sz="2000" spc="-1" strike="noStrike">
              <a:latin typeface="DejaVu Sans"/>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2" name="Line 1"/>
          <p:cNvSpPr/>
          <p:nvPr/>
        </p:nvSpPr>
        <p:spPr>
          <a:xfrm>
            <a:off x="685800" y="609480"/>
            <a:ext cx="7772400" cy="1440"/>
          </a:xfrm>
          <a:prstGeom prst="line">
            <a:avLst/>
          </a:prstGeom>
          <a:ln w="12600">
            <a:solidFill>
              <a:srgbClr val="000000"/>
            </a:solidFill>
            <a:miter/>
          </a:ln>
        </p:spPr>
        <p:style>
          <a:lnRef idx="0"/>
          <a:fillRef idx="0"/>
          <a:effectRef idx="0"/>
          <a:fontRef idx="minor"/>
        </p:style>
      </p:sp>
      <p:sp>
        <p:nvSpPr>
          <p:cNvPr id="43" name="CustomShape 2"/>
          <p:cNvSpPr/>
          <p:nvPr/>
        </p:nvSpPr>
        <p:spPr>
          <a:xfrm>
            <a:off x="809280" y="6475320"/>
            <a:ext cx="464400" cy="182160"/>
          </a:xfrm>
          <a:prstGeom prst="rect">
            <a:avLst/>
          </a:prstGeom>
          <a:noFill/>
          <a:ln w="9360">
            <a:noFill/>
          </a:ln>
        </p:spPr>
        <p:style>
          <a:lnRef idx="0"/>
          <a:fillRef idx="0"/>
          <a:effectRef idx="0"/>
          <a:fontRef idx="minor"/>
        </p:style>
        <p:txBody>
          <a:bodyPr wrap="none" lIns="0" rIns="0" tIns="0" bIns="0">
            <a:spAutoFit/>
          </a:bodyPr>
          <a:p>
            <a:pPr>
              <a:lnSpc>
                <a:spcPct val="100000"/>
              </a:lnSpc>
            </a:pPr>
            <a:r>
              <a:rPr b="0" lang="sv-SE" sz="1200" spc="-1" strike="noStrike">
                <a:solidFill>
                  <a:srgbClr val="000000"/>
                </a:solidFill>
                <a:latin typeface="Times New Roman"/>
                <a:ea typeface="MS Gothic"/>
              </a:rPr>
              <a:t>Agenda</a:t>
            </a:r>
            <a:endParaRPr b="0" lang="sv-SE" sz="1200" spc="-1" strike="noStrike">
              <a:latin typeface="DejaVu Sans"/>
            </a:endParaRPr>
          </a:p>
        </p:txBody>
      </p:sp>
      <p:sp>
        <p:nvSpPr>
          <p:cNvPr id="44" name="Line 3"/>
          <p:cNvSpPr/>
          <p:nvPr/>
        </p:nvSpPr>
        <p:spPr>
          <a:xfrm>
            <a:off x="685800" y="6476760"/>
            <a:ext cx="7848360" cy="1800"/>
          </a:xfrm>
          <a:prstGeom prst="line">
            <a:avLst/>
          </a:prstGeom>
          <a:ln w="12600">
            <a:solidFill>
              <a:srgbClr val="000000"/>
            </a:solidFill>
            <a:miter/>
          </a:ln>
        </p:spPr>
        <p:style>
          <a:lnRef idx="0"/>
          <a:fillRef idx="0"/>
          <a:effectRef idx="0"/>
          <a:fontRef idx="minor"/>
        </p:style>
      </p:sp>
      <p:sp>
        <p:nvSpPr>
          <p:cNvPr id="45" name="CustomShape 4"/>
          <p:cNvSpPr/>
          <p:nvPr/>
        </p:nvSpPr>
        <p:spPr>
          <a:xfrm>
            <a:off x="5000760" y="357120"/>
            <a:ext cx="3497760" cy="270000"/>
          </a:xfrm>
          <a:prstGeom prst="rect">
            <a:avLst/>
          </a:prstGeom>
          <a:noFill/>
          <a:ln w="9360">
            <a:noFill/>
          </a:ln>
        </p:spPr>
        <p:style>
          <a:lnRef idx="0"/>
          <a:fillRef idx="0"/>
          <a:effectRef idx="0"/>
          <a:fontRef idx="minor"/>
        </p:style>
        <p:txBody>
          <a:bodyPr lIns="0" rIns="0" tIns="0" bIns="0" anchor="b">
            <a:noAutofit/>
          </a:bodyPr>
          <a:p>
            <a:pPr algn="r">
              <a:lnSpc>
                <a:spcPct val="100000"/>
              </a:lnSpc>
            </a:pPr>
            <a:r>
              <a:rPr b="1" lang="sv-SE" sz="1800" spc="-1" strike="noStrike">
                <a:solidFill>
                  <a:srgbClr val="000000"/>
                </a:solidFill>
                <a:latin typeface="Times New Roman"/>
                <a:ea typeface="MS Gothic"/>
              </a:rPr>
              <a:t>Doc.: IEEE 802.11-19/1786r0 </a:t>
            </a:r>
            <a:endParaRPr b="0" lang="sv-SE" sz="1800" spc="-1" strike="noStrike">
              <a:latin typeface="DejaVu Sans"/>
            </a:endParaRPr>
          </a:p>
        </p:txBody>
      </p:sp>
      <p:sp>
        <p:nvSpPr>
          <p:cNvPr id="46" name="PlaceHolder 5"/>
          <p:cNvSpPr>
            <a:spLocks noGrp="1"/>
          </p:cNvSpPr>
          <p:nvPr>
            <p:ph type="title"/>
          </p:nvPr>
        </p:nvSpPr>
        <p:spPr>
          <a:xfrm>
            <a:off x="410760" y="1303200"/>
            <a:ext cx="8229240" cy="1144800"/>
          </a:xfrm>
          <a:prstGeom prst="rect">
            <a:avLst/>
          </a:prstGeom>
        </p:spPr>
        <p:txBody>
          <a:bodyPr lIns="0" rIns="0" tIns="0" bIns="0" anchor="ctr">
            <a:noAutofit/>
          </a:bodyPr>
          <a:p>
            <a:pPr algn="ctr"/>
            <a:r>
              <a:rPr b="0" lang="sv-SE" sz="4400" spc="-1" strike="noStrike">
                <a:latin typeface="DejaVu Sans"/>
              </a:rPr>
              <a:t>Click to edit the title text format</a:t>
            </a:r>
            <a:endParaRPr b="0" lang="sv-SE" sz="4400" spc="-1" strike="noStrike">
              <a:latin typeface="DejaVu Sans"/>
            </a:endParaRPr>
          </a:p>
        </p:txBody>
      </p:sp>
      <p:sp>
        <p:nvSpPr>
          <p:cNvPr id="47" name="PlaceHolder 6"/>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sv-SE" sz="3200" spc="-1" strike="noStrike">
                <a:latin typeface="DejaVu Sans"/>
              </a:rPr>
              <a:t>Click to edit the outline text format</a:t>
            </a:r>
            <a:endParaRPr b="0" lang="sv-SE" sz="3200" spc="-1" strike="noStrike">
              <a:latin typeface="DejaVu Sans"/>
            </a:endParaRPr>
          </a:p>
          <a:p>
            <a:pPr lvl="1" marL="864000" indent="-324000">
              <a:spcBef>
                <a:spcPts val="1134"/>
              </a:spcBef>
              <a:buClr>
                <a:srgbClr val="000000"/>
              </a:buClr>
              <a:buSzPct val="75000"/>
              <a:buFont typeface="Symbol" charset="2"/>
              <a:buChar char=""/>
            </a:pPr>
            <a:r>
              <a:rPr b="0" lang="sv-SE" sz="2800" spc="-1" strike="noStrike">
                <a:latin typeface="DejaVu Sans"/>
              </a:rPr>
              <a:t>Second Outline Level</a:t>
            </a:r>
            <a:endParaRPr b="0" lang="sv-SE" sz="2800" spc="-1" strike="noStrike">
              <a:latin typeface="DejaVu Sans"/>
            </a:endParaRPr>
          </a:p>
          <a:p>
            <a:pPr lvl="2" marL="1296000" indent="-288000">
              <a:spcBef>
                <a:spcPts val="850"/>
              </a:spcBef>
              <a:buClr>
                <a:srgbClr val="000000"/>
              </a:buClr>
              <a:buSzPct val="45000"/>
              <a:buFont typeface="Wingdings" charset="2"/>
              <a:buChar char=""/>
            </a:pPr>
            <a:r>
              <a:rPr b="0" lang="sv-SE" sz="2400" spc="-1" strike="noStrike">
                <a:latin typeface="DejaVu Sans"/>
              </a:rPr>
              <a:t>Third Outline Level</a:t>
            </a:r>
            <a:endParaRPr b="0" lang="sv-SE" sz="2400" spc="-1" strike="noStrike">
              <a:latin typeface="DejaVu Sans"/>
            </a:endParaRPr>
          </a:p>
          <a:p>
            <a:pPr lvl="3" marL="1728000" indent="-216000">
              <a:spcBef>
                <a:spcPts val="567"/>
              </a:spcBef>
              <a:buClr>
                <a:srgbClr val="000000"/>
              </a:buClr>
              <a:buSzPct val="75000"/>
              <a:buFont typeface="Symbol" charset="2"/>
              <a:buChar char=""/>
            </a:pPr>
            <a:r>
              <a:rPr b="0" lang="sv-SE" sz="2000" spc="-1" strike="noStrike">
                <a:latin typeface="DejaVu Sans"/>
              </a:rPr>
              <a:t>Fourth Outline Level</a:t>
            </a:r>
            <a:endParaRPr b="0" lang="sv-SE" sz="2000" spc="-1" strike="noStrike">
              <a:latin typeface="DejaVu Sans"/>
            </a:endParaRPr>
          </a:p>
          <a:p>
            <a:pPr lvl="4" marL="2160000" indent="-216000">
              <a:spcBef>
                <a:spcPts val="283"/>
              </a:spcBef>
              <a:buClr>
                <a:srgbClr val="000000"/>
              </a:buClr>
              <a:buSzPct val="45000"/>
              <a:buFont typeface="Wingdings" charset="2"/>
              <a:buChar char=""/>
            </a:pPr>
            <a:r>
              <a:rPr b="0" lang="sv-SE" sz="2000" spc="-1" strike="noStrike">
                <a:latin typeface="DejaVu Sans"/>
              </a:rPr>
              <a:t>Fifth Outline Level</a:t>
            </a:r>
            <a:endParaRPr b="0" lang="sv-SE" sz="2000" spc="-1" strike="noStrike">
              <a:latin typeface="DejaVu Sans"/>
            </a:endParaRPr>
          </a:p>
          <a:p>
            <a:pPr lvl="5" marL="2592000" indent="-216000">
              <a:spcBef>
                <a:spcPts val="283"/>
              </a:spcBef>
              <a:buClr>
                <a:srgbClr val="000000"/>
              </a:buClr>
              <a:buSzPct val="45000"/>
              <a:buFont typeface="Wingdings" charset="2"/>
              <a:buChar char=""/>
            </a:pPr>
            <a:r>
              <a:rPr b="0" lang="sv-SE" sz="2000" spc="-1" strike="noStrike">
                <a:latin typeface="DejaVu Sans"/>
              </a:rPr>
              <a:t>Sixth Outline Level</a:t>
            </a:r>
            <a:endParaRPr b="0" lang="sv-SE" sz="2000" spc="-1" strike="noStrike">
              <a:latin typeface="DejaVu Sans"/>
            </a:endParaRPr>
          </a:p>
          <a:p>
            <a:pPr lvl="6" marL="3024000" indent="-216000">
              <a:spcBef>
                <a:spcPts val="283"/>
              </a:spcBef>
              <a:buClr>
                <a:srgbClr val="000000"/>
              </a:buClr>
              <a:buSzPct val="45000"/>
              <a:buFont typeface="Wingdings" charset="2"/>
              <a:buChar char=""/>
            </a:pPr>
            <a:r>
              <a:rPr b="0" lang="sv-SE" sz="2000" spc="-1" strike="noStrike">
                <a:latin typeface="DejaVu Sans"/>
              </a:rPr>
              <a:t>Seventh Outline Level</a:t>
            </a:r>
            <a:endParaRPr b="0" lang="sv-SE" sz="2000" spc="-1" strike="noStrike">
              <a:latin typeface="DejaVu Sans"/>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84" name="Line 1"/>
          <p:cNvSpPr/>
          <p:nvPr/>
        </p:nvSpPr>
        <p:spPr>
          <a:xfrm>
            <a:off x="685800" y="609480"/>
            <a:ext cx="7772400" cy="1440"/>
          </a:xfrm>
          <a:prstGeom prst="line">
            <a:avLst/>
          </a:prstGeom>
          <a:ln w="12600">
            <a:solidFill>
              <a:srgbClr val="000000"/>
            </a:solidFill>
            <a:miter/>
          </a:ln>
        </p:spPr>
        <p:style>
          <a:lnRef idx="0"/>
          <a:fillRef idx="0"/>
          <a:effectRef idx="0"/>
          <a:fontRef idx="minor"/>
        </p:style>
      </p:sp>
      <p:sp>
        <p:nvSpPr>
          <p:cNvPr id="85" name="CustomShape 2"/>
          <p:cNvSpPr/>
          <p:nvPr/>
        </p:nvSpPr>
        <p:spPr>
          <a:xfrm>
            <a:off x="809280" y="6475320"/>
            <a:ext cx="464400" cy="182160"/>
          </a:xfrm>
          <a:prstGeom prst="rect">
            <a:avLst/>
          </a:prstGeom>
          <a:noFill/>
          <a:ln w="9360">
            <a:noFill/>
          </a:ln>
        </p:spPr>
        <p:style>
          <a:lnRef idx="0"/>
          <a:fillRef idx="0"/>
          <a:effectRef idx="0"/>
          <a:fontRef idx="minor"/>
        </p:style>
        <p:txBody>
          <a:bodyPr wrap="none" lIns="0" rIns="0" tIns="0" bIns="0">
            <a:spAutoFit/>
          </a:bodyPr>
          <a:p>
            <a:pPr>
              <a:lnSpc>
                <a:spcPct val="100000"/>
              </a:lnSpc>
            </a:pPr>
            <a:r>
              <a:rPr b="0" lang="sv-SE" sz="1200" spc="-1" strike="noStrike">
                <a:solidFill>
                  <a:srgbClr val="000000"/>
                </a:solidFill>
                <a:latin typeface="Times New Roman"/>
                <a:ea typeface="MS Gothic"/>
              </a:rPr>
              <a:t>Agenda</a:t>
            </a:r>
            <a:endParaRPr b="0" lang="sv-SE" sz="1200" spc="-1" strike="noStrike">
              <a:latin typeface="DejaVu Sans"/>
            </a:endParaRPr>
          </a:p>
        </p:txBody>
      </p:sp>
      <p:sp>
        <p:nvSpPr>
          <p:cNvPr id="86" name="Line 3"/>
          <p:cNvSpPr/>
          <p:nvPr/>
        </p:nvSpPr>
        <p:spPr>
          <a:xfrm>
            <a:off x="685800" y="6476760"/>
            <a:ext cx="7848360" cy="1800"/>
          </a:xfrm>
          <a:prstGeom prst="line">
            <a:avLst/>
          </a:prstGeom>
          <a:ln w="12600">
            <a:solidFill>
              <a:srgbClr val="000000"/>
            </a:solidFill>
            <a:miter/>
          </a:ln>
        </p:spPr>
        <p:style>
          <a:lnRef idx="0"/>
          <a:fillRef idx="0"/>
          <a:effectRef idx="0"/>
          <a:fontRef idx="minor"/>
        </p:style>
      </p:sp>
      <p:sp>
        <p:nvSpPr>
          <p:cNvPr id="87" name="CustomShape 4"/>
          <p:cNvSpPr/>
          <p:nvPr/>
        </p:nvSpPr>
        <p:spPr>
          <a:xfrm>
            <a:off x="5000760" y="357120"/>
            <a:ext cx="3497760" cy="270000"/>
          </a:xfrm>
          <a:prstGeom prst="rect">
            <a:avLst/>
          </a:prstGeom>
          <a:noFill/>
          <a:ln w="9360">
            <a:noFill/>
          </a:ln>
        </p:spPr>
        <p:style>
          <a:lnRef idx="0"/>
          <a:fillRef idx="0"/>
          <a:effectRef idx="0"/>
          <a:fontRef idx="minor"/>
        </p:style>
        <p:txBody>
          <a:bodyPr lIns="0" rIns="0" tIns="0" bIns="0" anchor="b">
            <a:noAutofit/>
          </a:bodyPr>
          <a:p>
            <a:pPr algn="r">
              <a:lnSpc>
                <a:spcPct val="100000"/>
              </a:lnSpc>
            </a:pPr>
            <a:r>
              <a:rPr b="1" lang="sv-SE" sz="1800" spc="-1" strike="noStrike">
                <a:solidFill>
                  <a:srgbClr val="000000"/>
                </a:solidFill>
                <a:latin typeface="Times New Roman"/>
                <a:ea typeface="MS Gothic"/>
              </a:rPr>
              <a:t>Doc.: IEEE 802.11-19/1786r0 </a:t>
            </a:r>
            <a:endParaRPr b="0" lang="sv-SE" sz="1800" spc="-1" strike="noStrike">
              <a:latin typeface="DejaVu Sans"/>
            </a:endParaRPr>
          </a:p>
        </p:txBody>
      </p:sp>
      <p:sp>
        <p:nvSpPr>
          <p:cNvPr id="88" name="PlaceHolder 5"/>
          <p:cNvSpPr>
            <a:spLocks noGrp="1"/>
          </p:cNvSpPr>
          <p:nvPr>
            <p:ph type="title"/>
          </p:nvPr>
        </p:nvSpPr>
        <p:spPr>
          <a:xfrm>
            <a:off x="122760" y="1418400"/>
            <a:ext cx="8229240" cy="1144800"/>
          </a:xfrm>
          <a:prstGeom prst="rect">
            <a:avLst/>
          </a:prstGeom>
        </p:spPr>
        <p:txBody>
          <a:bodyPr lIns="0" rIns="0" tIns="0" bIns="0" anchor="ctr">
            <a:noAutofit/>
          </a:bodyPr>
          <a:p>
            <a:pPr algn="ctr"/>
            <a:r>
              <a:rPr b="0" lang="sv-SE" sz="4400" spc="-1" strike="noStrike">
                <a:latin typeface="DejaVu Sans"/>
              </a:rPr>
              <a:t>Click to edit the title text format</a:t>
            </a:r>
            <a:endParaRPr b="0" lang="sv-SE" sz="4400" spc="-1" strike="noStrike">
              <a:latin typeface="DejaVu Sans"/>
            </a:endParaRPr>
          </a:p>
        </p:txBody>
      </p:sp>
      <p:sp>
        <p:nvSpPr>
          <p:cNvPr id="89" name="PlaceHolder 6"/>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sv-SE" sz="3200" spc="-1" strike="noStrike">
                <a:latin typeface="DejaVu Sans"/>
              </a:rPr>
              <a:t>Click to edit the outline text format</a:t>
            </a:r>
            <a:endParaRPr b="0" lang="sv-SE" sz="3200" spc="-1" strike="noStrike">
              <a:latin typeface="DejaVu Sans"/>
            </a:endParaRPr>
          </a:p>
          <a:p>
            <a:pPr lvl="1" marL="864000" indent="-324000">
              <a:spcBef>
                <a:spcPts val="1134"/>
              </a:spcBef>
              <a:buClr>
                <a:srgbClr val="000000"/>
              </a:buClr>
              <a:buSzPct val="75000"/>
              <a:buFont typeface="Symbol" charset="2"/>
              <a:buChar char=""/>
            </a:pPr>
            <a:r>
              <a:rPr b="0" lang="sv-SE" sz="2800" spc="-1" strike="noStrike">
                <a:latin typeface="DejaVu Sans"/>
              </a:rPr>
              <a:t>Second Outline Level</a:t>
            </a:r>
            <a:endParaRPr b="0" lang="sv-SE" sz="2800" spc="-1" strike="noStrike">
              <a:latin typeface="DejaVu Sans"/>
            </a:endParaRPr>
          </a:p>
          <a:p>
            <a:pPr lvl="2" marL="1296000" indent="-288000">
              <a:spcBef>
                <a:spcPts val="850"/>
              </a:spcBef>
              <a:buClr>
                <a:srgbClr val="000000"/>
              </a:buClr>
              <a:buSzPct val="45000"/>
              <a:buFont typeface="Wingdings" charset="2"/>
              <a:buChar char=""/>
            </a:pPr>
            <a:r>
              <a:rPr b="0" lang="sv-SE" sz="2400" spc="-1" strike="noStrike">
                <a:latin typeface="DejaVu Sans"/>
              </a:rPr>
              <a:t>Third Outline Level</a:t>
            </a:r>
            <a:endParaRPr b="0" lang="sv-SE" sz="2400" spc="-1" strike="noStrike">
              <a:latin typeface="DejaVu Sans"/>
            </a:endParaRPr>
          </a:p>
          <a:p>
            <a:pPr lvl="3" marL="1728000" indent="-216000">
              <a:spcBef>
                <a:spcPts val="567"/>
              </a:spcBef>
              <a:buClr>
                <a:srgbClr val="000000"/>
              </a:buClr>
              <a:buSzPct val="75000"/>
              <a:buFont typeface="Symbol" charset="2"/>
              <a:buChar char=""/>
            </a:pPr>
            <a:r>
              <a:rPr b="0" lang="sv-SE" sz="2000" spc="-1" strike="noStrike">
                <a:latin typeface="DejaVu Sans"/>
              </a:rPr>
              <a:t>Fourth Outline Level</a:t>
            </a:r>
            <a:endParaRPr b="0" lang="sv-SE" sz="2000" spc="-1" strike="noStrike">
              <a:latin typeface="DejaVu Sans"/>
            </a:endParaRPr>
          </a:p>
          <a:p>
            <a:pPr lvl="4" marL="2160000" indent="-216000">
              <a:spcBef>
                <a:spcPts val="283"/>
              </a:spcBef>
              <a:buClr>
                <a:srgbClr val="000000"/>
              </a:buClr>
              <a:buSzPct val="45000"/>
              <a:buFont typeface="Wingdings" charset="2"/>
              <a:buChar char=""/>
            </a:pPr>
            <a:r>
              <a:rPr b="0" lang="sv-SE" sz="2000" spc="-1" strike="noStrike">
                <a:latin typeface="DejaVu Sans"/>
              </a:rPr>
              <a:t>Fifth Outline Level</a:t>
            </a:r>
            <a:endParaRPr b="0" lang="sv-SE" sz="2000" spc="-1" strike="noStrike">
              <a:latin typeface="DejaVu Sans"/>
            </a:endParaRPr>
          </a:p>
          <a:p>
            <a:pPr lvl="5" marL="2592000" indent="-216000">
              <a:spcBef>
                <a:spcPts val="283"/>
              </a:spcBef>
              <a:buClr>
                <a:srgbClr val="000000"/>
              </a:buClr>
              <a:buSzPct val="45000"/>
              <a:buFont typeface="Wingdings" charset="2"/>
              <a:buChar char=""/>
            </a:pPr>
            <a:r>
              <a:rPr b="0" lang="sv-SE" sz="2000" spc="-1" strike="noStrike">
                <a:latin typeface="DejaVu Sans"/>
              </a:rPr>
              <a:t>Sixth Outline Level</a:t>
            </a:r>
            <a:endParaRPr b="0" lang="sv-SE" sz="2000" spc="-1" strike="noStrike">
              <a:latin typeface="DejaVu Sans"/>
            </a:endParaRPr>
          </a:p>
          <a:p>
            <a:pPr lvl="6" marL="3024000" indent="-216000">
              <a:spcBef>
                <a:spcPts val="283"/>
              </a:spcBef>
              <a:buClr>
                <a:srgbClr val="000000"/>
              </a:buClr>
              <a:buSzPct val="45000"/>
              <a:buFont typeface="Wingdings" charset="2"/>
              <a:buChar char=""/>
            </a:pPr>
            <a:r>
              <a:rPr b="0" lang="sv-SE" sz="2000" spc="-1" strike="noStrike">
                <a:latin typeface="DejaVu Sans"/>
              </a:rPr>
              <a:t>Seventh Outline Level</a:t>
            </a:r>
            <a:endParaRPr b="0" lang="sv-SE" sz="2000" spc="-1" strike="noStrike">
              <a:latin typeface="DejaVu Sans"/>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26" name="CustomShape 1"/>
          <p:cNvSpPr/>
          <p:nvPr/>
        </p:nvSpPr>
        <p:spPr>
          <a:xfrm>
            <a:off x="5088600" y="331560"/>
            <a:ext cx="3363120" cy="273960"/>
          </a:xfrm>
          <a:prstGeom prst="rect">
            <a:avLst/>
          </a:prstGeom>
          <a:noFill/>
          <a:ln>
            <a:noFill/>
          </a:ln>
        </p:spPr>
        <p:style>
          <a:lnRef idx="0"/>
          <a:fillRef idx="0"/>
          <a:effectRef idx="0"/>
          <a:fontRef idx="minor"/>
        </p:style>
        <p:txBody>
          <a:bodyPr wrap="none" lIns="0" rIns="0" tIns="0" bIns="0" anchor="b">
            <a:spAutoFit/>
          </a:bodyPr>
          <a:p>
            <a:pPr marL="457200" algn="r">
              <a:lnSpc>
                <a:spcPct val="100000"/>
              </a:lnSpc>
            </a:pPr>
            <a:r>
              <a:rPr b="1" lang="sv-SE" sz="1800" spc="-1" strike="noStrike">
                <a:solidFill>
                  <a:srgbClr val="000000"/>
                </a:solidFill>
                <a:latin typeface="Times New Roman"/>
                <a:ea typeface="MS Gothic"/>
              </a:rPr>
              <a:t>Doc.: IEEE 802.11-19/1786r0 </a:t>
            </a:r>
            <a:endParaRPr b="0" lang="sv-SE" sz="1800" spc="-1" strike="noStrike">
              <a:latin typeface="DejaVu Sans"/>
            </a:endParaRPr>
          </a:p>
        </p:txBody>
      </p:sp>
      <p:sp>
        <p:nvSpPr>
          <p:cNvPr id="127"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128" name="CustomShape 3"/>
          <p:cNvSpPr/>
          <p:nvPr/>
        </p:nvSpPr>
        <p:spPr>
          <a:xfrm>
            <a:off x="547920" y="6475320"/>
            <a:ext cx="749160" cy="167040"/>
          </a:xfrm>
          <a:prstGeom prst="rect">
            <a:avLst/>
          </a:prstGeom>
          <a:noFill/>
          <a:ln>
            <a:noFill/>
          </a:ln>
        </p:spPr>
        <p:style>
          <a:lnRef idx="0"/>
          <a:fillRef idx="0"/>
          <a:effectRef idx="0"/>
          <a:fontRef idx="minor"/>
        </p:style>
        <p:txBody>
          <a:bodyPr wrap="none" lIns="0" rIns="0" tIns="0" bIns="0">
            <a:spAutoFit/>
          </a:bodyPr>
          <a:p>
            <a:pPr marL="216000" indent="-213480">
              <a:lnSpc>
                <a:spcPct val="100000"/>
              </a:lnSpc>
              <a:buClr>
                <a:srgbClr val="000000"/>
              </a:buClr>
              <a:buSzPct val="45000"/>
              <a:buFont typeface="Wingdings" charset="2"/>
              <a:buChar char=""/>
            </a:pPr>
            <a:r>
              <a:rPr b="0" lang="sv-SE" sz="1100" spc="-1" strike="noStrike">
                <a:solidFill>
                  <a:srgbClr val="000000"/>
                </a:solidFill>
                <a:latin typeface="DejaVu Sans"/>
                <a:ea typeface="DejaVu Sans"/>
              </a:rPr>
              <a:t>Agenda</a:t>
            </a:r>
            <a:endParaRPr b="0" lang="sv-SE" sz="1100" spc="-1" strike="noStrike">
              <a:latin typeface="DejaVu Sans"/>
            </a:endParaRPr>
          </a:p>
        </p:txBody>
      </p:sp>
      <p:sp>
        <p:nvSpPr>
          <p:cNvPr id="129"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130" name="PlaceHolder 5"/>
          <p:cNvSpPr>
            <a:spLocks noGrp="1"/>
          </p:cNvSpPr>
          <p:nvPr>
            <p:ph type="title"/>
          </p:nvPr>
        </p:nvSpPr>
        <p:spPr>
          <a:xfrm>
            <a:off x="194760" y="1231200"/>
            <a:ext cx="8229240" cy="1144800"/>
          </a:xfrm>
          <a:prstGeom prst="rect">
            <a:avLst/>
          </a:prstGeom>
        </p:spPr>
        <p:txBody>
          <a:bodyPr lIns="0" rIns="0" tIns="0" bIns="0" anchor="ctr">
            <a:noAutofit/>
          </a:bodyPr>
          <a:p>
            <a:pPr algn="ctr"/>
            <a:r>
              <a:rPr b="0" lang="sv-SE" sz="4400" spc="-1" strike="noStrike">
                <a:latin typeface="DejaVu Sans"/>
              </a:rPr>
              <a:t>Click to edit the title text format</a:t>
            </a:r>
            <a:endParaRPr b="0" lang="sv-SE" sz="4400" spc="-1" strike="noStrike">
              <a:latin typeface="DejaVu Sans"/>
            </a:endParaRPr>
          </a:p>
        </p:txBody>
      </p:sp>
      <p:sp>
        <p:nvSpPr>
          <p:cNvPr id="131" name="PlaceHolder 6"/>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sv-SE" sz="3200" spc="-1" strike="noStrike">
                <a:latin typeface="DejaVu Sans"/>
              </a:rPr>
              <a:t>Click to edit the outline text format</a:t>
            </a:r>
            <a:endParaRPr b="0" lang="sv-SE" sz="3200" spc="-1" strike="noStrike">
              <a:latin typeface="DejaVu Sans"/>
            </a:endParaRPr>
          </a:p>
          <a:p>
            <a:pPr lvl="1" marL="864000" indent="-324000">
              <a:spcBef>
                <a:spcPts val="1134"/>
              </a:spcBef>
              <a:buClr>
                <a:srgbClr val="000000"/>
              </a:buClr>
              <a:buSzPct val="75000"/>
              <a:buFont typeface="Symbol" charset="2"/>
              <a:buChar char=""/>
            </a:pPr>
            <a:r>
              <a:rPr b="0" lang="sv-SE" sz="2800" spc="-1" strike="noStrike">
                <a:latin typeface="DejaVu Sans"/>
              </a:rPr>
              <a:t>Second Outline Level</a:t>
            </a:r>
            <a:endParaRPr b="0" lang="sv-SE" sz="2800" spc="-1" strike="noStrike">
              <a:latin typeface="DejaVu Sans"/>
            </a:endParaRPr>
          </a:p>
          <a:p>
            <a:pPr lvl="2" marL="1296000" indent="-288000">
              <a:spcBef>
                <a:spcPts val="850"/>
              </a:spcBef>
              <a:buClr>
                <a:srgbClr val="000000"/>
              </a:buClr>
              <a:buSzPct val="45000"/>
              <a:buFont typeface="Wingdings" charset="2"/>
              <a:buChar char=""/>
            </a:pPr>
            <a:r>
              <a:rPr b="0" lang="sv-SE" sz="2400" spc="-1" strike="noStrike">
                <a:latin typeface="DejaVu Sans"/>
              </a:rPr>
              <a:t>Third Outline Level</a:t>
            </a:r>
            <a:endParaRPr b="0" lang="sv-SE" sz="2400" spc="-1" strike="noStrike">
              <a:latin typeface="DejaVu Sans"/>
            </a:endParaRPr>
          </a:p>
          <a:p>
            <a:pPr lvl="3" marL="1728000" indent="-216000">
              <a:spcBef>
                <a:spcPts val="567"/>
              </a:spcBef>
              <a:buClr>
                <a:srgbClr val="000000"/>
              </a:buClr>
              <a:buSzPct val="75000"/>
              <a:buFont typeface="Symbol" charset="2"/>
              <a:buChar char=""/>
            </a:pPr>
            <a:r>
              <a:rPr b="0" lang="sv-SE" sz="2000" spc="-1" strike="noStrike">
                <a:latin typeface="DejaVu Sans"/>
              </a:rPr>
              <a:t>Fourth Outline Level</a:t>
            </a:r>
            <a:endParaRPr b="0" lang="sv-SE" sz="2000" spc="-1" strike="noStrike">
              <a:latin typeface="DejaVu Sans"/>
            </a:endParaRPr>
          </a:p>
          <a:p>
            <a:pPr lvl="4" marL="2160000" indent="-216000">
              <a:spcBef>
                <a:spcPts val="283"/>
              </a:spcBef>
              <a:buClr>
                <a:srgbClr val="000000"/>
              </a:buClr>
              <a:buSzPct val="45000"/>
              <a:buFont typeface="Wingdings" charset="2"/>
              <a:buChar char=""/>
            </a:pPr>
            <a:r>
              <a:rPr b="0" lang="sv-SE" sz="2000" spc="-1" strike="noStrike">
                <a:latin typeface="DejaVu Sans"/>
              </a:rPr>
              <a:t>Fifth Outline Level</a:t>
            </a:r>
            <a:endParaRPr b="0" lang="sv-SE" sz="2000" spc="-1" strike="noStrike">
              <a:latin typeface="DejaVu Sans"/>
            </a:endParaRPr>
          </a:p>
          <a:p>
            <a:pPr lvl="5" marL="2592000" indent="-216000">
              <a:spcBef>
                <a:spcPts val="283"/>
              </a:spcBef>
              <a:buClr>
                <a:srgbClr val="000000"/>
              </a:buClr>
              <a:buSzPct val="45000"/>
              <a:buFont typeface="Wingdings" charset="2"/>
              <a:buChar char=""/>
            </a:pPr>
            <a:r>
              <a:rPr b="0" lang="sv-SE" sz="2000" spc="-1" strike="noStrike">
                <a:latin typeface="DejaVu Sans"/>
              </a:rPr>
              <a:t>Sixth Outline Level</a:t>
            </a:r>
            <a:endParaRPr b="0" lang="sv-SE" sz="2000" spc="-1" strike="noStrike">
              <a:latin typeface="DejaVu Sans"/>
            </a:endParaRPr>
          </a:p>
          <a:p>
            <a:pPr lvl="6" marL="3024000" indent="-216000">
              <a:spcBef>
                <a:spcPts val="283"/>
              </a:spcBef>
              <a:buClr>
                <a:srgbClr val="000000"/>
              </a:buClr>
              <a:buSzPct val="45000"/>
              <a:buFont typeface="Wingdings" charset="2"/>
              <a:buChar char=""/>
            </a:pPr>
            <a:r>
              <a:rPr b="0" lang="sv-SE" sz="2000" spc="-1" strike="noStrike">
                <a:latin typeface="DejaVu Sans"/>
              </a:rPr>
              <a:t>Seventh Outline Level</a:t>
            </a:r>
            <a:endParaRPr b="0" lang="sv-SE" sz="2000" spc="-1" strike="noStrike">
              <a:latin typeface="DejaVu Sans"/>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68" name="Line 1"/>
          <p:cNvSpPr/>
          <p:nvPr/>
        </p:nvSpPr>
        <p:spPr>
          <a:xfrm>
            <a:off x="685800" y="609480"/>
            <a:ext cx="7772400" cy="1440"/>
          </a:xfrm>
          <a:prstGeom prst="line">
            <a:avLst/>
          </a:prstGeom>
          <a:ln w="12600">
            <a:solidFill>
              <a:srgbClr val="000000"/>
            </a:solidFill>
            <a:miter/>
          </a:ln>
        </p:spPr>
        <p:style>
          <a:lnRef idx="0"/>
          <a:fillRef idx="0"/>
          <a:effectRef idx="0"/>
          <a:fontRef idx="minor"/>
        </p:style>
      </p:sp>
      <p:sp>
        <p:nvSpPr>
          <p:cNvPr id="169" name="CustomShape 2"/>
          <p:cNvSpPr/>
          <p:nvPr/>
        </p:nvSpPr>
        <p:spPr>
          <a:xfrm>
            <a:off x="809280" y="6475320"/>
            <a:ext cx="464400" cy="182160"/>
          </a:xfrm>
          <a:prstGeom prst="rect">
            <a:avLst/>
          </a:prstGeom>
          <a:noFill/>
          <a:ln w="9360">
            <a:noFill/>
          </a:ln>
        </p:spPr>
        <p:style>
          <a:lnRef idx="0"/>
          <a:fillRef idx="0"/>
          <a:effectRef idx="0"/>
          <a:fontRef idx="minor"/>
        </p:style>
        <p:txBody>
          <a:bodyPr wrap="none" lIns="0" rIns="0" tIns="0" bIns="0">
            <a:spAutoFit/>
          </a:bodyPr>
          <a:p>
            <a:pPr>
              <a:lnSpc>
                <a:spcPct val="100000"/>
              </a:lnSpc>
            </a:pPr>
            <a:r>
              <a:rPr b="0" lang="sv-SE" sz="1200" spc="-1" strike="noStrike">
                <a:solidFill>
                  <a:srgbClr val="000000"/>
                </a:solidFill>
                <a:latin typeface="Times New Roman"/>
                <a:ea typeface="MS Gothic"/>
              </a:rPr>
              <a:t>Agenda</a:t>
            </a:r>
            <a:endParaRPr b="0" lang="sv-SE" sz="1200" spc="-1" strike="noStrike">
              <a:latin typeface="DejaVu Sans"/>
            </a:endParaRPr>
          </a:p>
        </p:txBody>
      </p:sp>
      <p:sp>
        <p:nvSpPr>
          <p:cNvPr id="170" name="Line 3"/>
          <p:cNvSpPr/>
          <p:nvPr/>
        </p:nvSpPr>
        <p:spPr>
          <a:xfrm>
            <a:off x="685800" y="6476760"/>
            <a:ext cx="7848360" cy="1800"/>
          </a:xfrm>
          <a:prstGeom prst="line">
            <a:avLst/>
          </a:prstGeom>
          <a:ln w="12600">
            <a:solidFill>
              <a:srgbClr val="000000"/>
            </a:solidFill>
            <a:miter/>
          </a:ln>
        </p:spPr>
        <p:style>
          <a:lnRef idx="0"/>
          <a:fillRef idx="0"/>
          <a:effectRef idx="0"/>
          <a:fontRef idx="minor"/>
        </p:style>
      </p:sp>
      <p:sp>
        <p:nvSpPr>
          <p:cNvPr id="171" name="CustomShape 4"/>
          <p:cNvSpPr/>
          <p:nvPr/>
        </p:nvSpPr>
        <p:spPr>
          <a:xfrm>
            <a:off x="5000760" y="357120"/>
            <a:ext cx="3497760" cy="270000"/>
          </a:xfrm>
          <a:prstGeom prst="rect">
            <a:avLst/>
          </a:prstGeom>
          <a:noFill/>
          <a:ln w="9360">
            <a:noFill/>
          </a:ln>
        </p:spPr>
        <p:style>
          <a:lnRef idx="0"/>
          <a:fillRef idx="0"/>
          <a:effectRef idx="0"/>
          <a:fontRef idx="minor"/>
        </p:style>
        <p:txBody>
          <a:bodyPr lIns="0" rIns="0" tIns="0" bIns="0" anchor="b">
            <a:noAutofit/>
          </a:bodyPr>
          <a:p>
            <a:pPr algn="r">
              <a:lnSpc>
                <a:spcPct val="100000"/>
              </a:lnSpc>
            </a:pPr>
            <a:r>
              <a:rPr b="1" lang="sv-SE" sz="1800" spc="-1" strike="noStrike">
                <a:solidFill>
                  <a:srgbClr val="000000"/>
                </a:solidFill>
                <a:latin typeface="Times New Roman"/>
                <a:ea typeface="MS Gothic"/>
              </a:rPr>
              <a:t>Doc.: IEEE 802.11-19/1786r0 </a:t>
            </a:r>
            <a:endParaRPr b="0" lang="sv-SE" sz="1800" spc="-1" strike="noStrike">
              <a:latin typeface="DejaVu Sans"/>
            </a:endParaRPr>
          </a:p>
        </p:txBody>
      </p:sp>
      <p:sp>
        <p:nvSpPr>
          <p:cNvPr id="172" name="PlaceHolder 5"/>
          <p:cNvSpPr>
            <a:spLocks noGrp="1"/>
          </p:cNvSpPr>
          <p:nvPr>
            <p:ph type="title"/>
          </p:nvPr>
        </p:nvSpPr>
        <p:spPr>
          <a:xfrm>
            <a:off x="194760" y="1418040"/>
            <a:ext cx="8228880" cy="1145160"/>
          </a:xfrm>
          <a:prstGeom prst="rect">
            <a:avLst/>
          </a:prstGeom>
        </p:spPr>
        <p:txBody>
          <a:bodyPr lIns="0" rIns="0" tIns="0" bIns="0" anchor="ctr">
            <a:spAutoFit/>
          </a:bodyPr>
          <a:p>
            <a:r>
              <a:rPr b="0" lang="sv-SE" sz="1800" spc="-1" strike="noStrike">
                <a:latin typeface="DejaVu Sans"/>
              </a:rPr>
              <a:t>Click to edit the title text format</a:t>
            </a:r>
            <a:endParaRPr b="0" lang="sv-SE" sz="1800" spc="-1" strike="noStrike">
              <a:latin typeface="DejaVu Sans"/>
            </a:endParaRPr>
          </a:p>
        </p:txBody>
      </p:sp>
      <p:sp>
        <p:nvSpPr>
          <p:cNvPr id="173" name="PlaceHolder 6"/>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sv-SE" sz="3200" spc="-1" strike="noStrike">
                <a:latin typeface="DejaVu Sans"/>
              </a:rPr>
              <a:t>Click to edit the outline text format</a:t>
            </a:r>
            <a:endParaRPr b="0" lang="sv-SE" sz="3200" spc="-1" strike="noStrike">
              <a:latin typeface="DejaVu Sans"/>
            </a:endParaRPr>
          </a:p>
          <a:p>
            <a:pPr lvl="1" marL="864000" indent="-324000">
              <a:spcBef>
                <a:spcPts val="1134"/>
              </a:spcBef>
              <a:buClr>
                <a:srgbClr val="000000"/>
              </a:buClr>
              <a:buSzPct val="75000"/>
              <a:buFont typeface="Symbol" charset="2"/>
              <a:buChar char=""/>
            </a:pPr>
            <a:r>
              <a:rPr b="0" lang="sv-SE" sz="2800" spc="-1" strike="noStrike">
                <a:latin typeface="DejaVu Sans"/>
              </a:rPr>
              <a:t>Second Outline Level</a:t>
            </a:r>
            <a:endParaRPr b="0" lang="sv-SE" sz="2800" spc="-1" strike="noStrike">
              <a:latin typeface="DejaVu Sans"/>
            </a:endParaRPr>
          </a:p>
          <a:p>
            <a:pPr lvl="2" marL="1296000" indent="-288000">
              <a:spcBef>
                <a:spcPts val="850"/>
              </a:spcBef>
              <a:buClr>
                <a:srgbClr val="000000"/>
              </a:buClr>
              <a:buSzPct val="45000"/>
              <a:buFont typeface="Wingdings" charset="2"/>
              <a:buChar char=""/>
            </a:pPr>
            <a:r>
              <a:rPr b="0" lang="sv-SE" sz="2400" spc="-1" strike="noStrike">
                <a:latin typeface="DejaVu Sans"/>
              </a:rPr>
              <a:t>Third Outline Level</a:t>
            </a:r>
            <a:endParaRPr b="0" lang="sv-SE" sz="2400" spc="-1" strike="noStrike">
              <a:latin typeface="DejaVu Sans"/>
            </a:endParaRPr>
          </a:p>
          <a:p>
            <a:pPr lvl="3" marL="1728000" indent="-216000">
              <a:spcBef>
                <a:spcPts val="567"/>
              </a:spcBef>
              <a:buClr>
                <a:srgbClr val="000000"/>
              </a:buClr>
              <a:buSzPct val="75000"/>
              <a:buFont typeface="Symbol" charset="2"/>
              <a:buChar char=""/>
            </a:pPr>
            <a:r>
              <a:rPr b="0" lang="sv-SE" sz="2000" spc="-1" strike="noStrike">
                <a:latin typeface="DejaVu Sans"/>
              </a:rPr>
              <a:t>Fourth Outline Level</a:t>
            </a:r>
            <a:endParaRPr b="0" lang="sv-SE" sz="2000" spc="-1" strike="noStrike">
              <a:latin typeface="DejaVu Sans"/>
            </a:endParaRPr>
          </a:p>
          <a:p>
            <a:pPr lvl="4" marL="2160000" indent="-216000">
              <a:spcBef>
                <a:spcPts val="283"/>
              </a:spcBef>
              <a:buClr>
                <a:srgbClr val="000000"/>
              </a:buClr>
              <a:buSzPct val="45000"/>
              <a:buFont typeface="Wingdings" charset="2"/>
              <a:buChar char=""/>
            </a:pPr>
            <a:r>
              <a:rPr b="0" lang="sv-SE" sz="2000" spc="-1" strike="noStrike">
                <a:latin typeface="DejaVu Sans"/>
              </a:rPr>
              <a:t>Fifth Outline Level</a:t>
            </a:r>
            <a:endParaRPr b="0" lang="sv-SE" sz="2000" spc="-1" strike="noStrike">
              <a:latin typeface="DejaVu Sans"/>
            </a:endParaRPr>
          </a:p>
          <a:p>
            <a:pPr lvl="5" marL="2592000" indent="-216000">
              <a:spcBef>
                <a:spcPts val="283"/>
              </a:spcBef>
              <a:buClr>
                <a:srgbClr val="000000"/>
              </a:buClr>
              <a:buSzPct val="45000"/>
              <a:buFont typeface="Wingdings" charset="2"/>
              <a:buChar char=""/>
            </a:pPr>
            <a:r>
              <a:rPr b="0" lang="sv-SE" sz="2000" spc="-1" strike="noStrike">
                <a:latin typeface="DejaVu Sans"/>
              </a:rPr>
              <a:t>Sixth Outline Level</a:t>
            </a:r>
            <a:endParaRPr b="0" lang="sv-SE" sz="2000" spc="-1" strike="noStrike">
              <a:latin typeface="DejaVu Sans"/>
            </a:endParaRPr>
          </a:p>
          <a:p>
            <a:pPr lvl="6" marL="3024000" indent="-216000">
              <a:spcBef>
                <a:spcPts val="283"/>
              </a:spcBef>
              <a:buClr>
                <a:srgbClr val="000000"/>
              </a:buClr>
              <a:buSzPct val="45000"/>
              <a:buFont typeface="Wingdings" charset="2"/>
              <a:buChar char=""/>
            </a:pPr>
            <a:r>
              <a:rPr b="0" lang="sv-SE" sz="2000" spc="-1" strike="noStrike">
                <a:latin typeface="DejaVu Sans"/>
              </a:rPr>
              <a:t>Seventh Outline Level</a:t>
            </a:r>
            <a:endParaRPr b="0" lang="sv-SE" sz="2000" spc="-1" strike="noStrike">
              <a:latin typeface="DejaVu Sans"/>
            </a:endParaRPr>
          </a:p>
        </p:txBody>
      </p:sp>
    </p:spTree>
  </p:cSld>
  <p:clrMap bg1="lt1" bg2="lt2" tx1="dk1" tx2="dk2" accent1="accent1" accent2="accent2" accent3="accent3" accent4="accent4" accent5="accent5" accent6="accent6" hlink="hlink" folHlink="folHlink"/>
  <p:sldLayoutIdLst>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hyperlink" Target="https://mentor.ieee.org/802.11/dcn/19/11-19-1442-04-0rcm-rcm-tig-draft-report-outline.odt" TargetMode="External"/><Relationship Id="rId2" Type="http://schemas.openxmlformats.org/officeDocument/2006/relationships/slideLayout" Target="../slideLayouts/slideLayout53.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37.xml"/><Relationship Id="rId2" Type="http://schemas.openxmlformats.org/officeDocument/2006/relationships/notesSlide" Target="../notesSlides/notesSlide6.xml"/>
</Relationships>
</file>

<file path=ppt/slides/_rels/slide7.xml.rels><?xml version="1.0" encoding="UTF-8"?>
<Relationships xmlns="http://schemas.openxmlformats.org/package/2006/relationships"><Relationship Id="rId1" Type="http://schemas.openxmlformats.org/officeDocument/2006/relationships/hyperlink" Target="https://standards.ieee.org/develop/policies/bylaws/sb_bylaws.pdf%20section%205.2.1" TargetMode="External"/><Relationship Id="rId2" Type="http://schemas.openxmlformats.org/officeDocument/2006/relationships/hyperlink" Target="https://standards.ieee.org/develop/policies/bylaws/sb_bylaws.pdf" TargetMode="External"/><Relationship Id="rId3" Type="http://schemas.openxmlformats.org/officeDocument/2006/relationships/hyperlink" Target="http://www.ieee802.org/devdocs.shtml" TargetMode="External"/><Relationship Id="rId4" Type="http://schemas.openxmlformats.org/officeDocument/2006/relationships/slideLayout" Target="../slideLayouts/slideLayout37.xml"/><Relationship Id="rId5" Type="http://schemas.openxmlformats.org/officeDocument/2006/relationships/notesSlide" Target="../notesSlides/notesSlide7.xml"/>
</Relationships>
</file>

<file path=ppt/slides/_rels/slide8.xml.rels><?xml version="1.0" encoding="UTF-8"?>
<Relationships xmlns="http://schemas.openxmlformats.org/package/2006/relationships"><Relationship Id="rId1" Type="http://schemas.openxmlformats.org/officeDocument/2006/relationships/hyperlink" Target="http://standards.ieee.org/faqs/affiliationFAQ.html" TargetMode="External"/><Relationship Id="rId2" Type="http://schemas.openxmlformats.org/officeDocument/2006/relationships/slideLayout" Target="../slideLayouts/slideLayout37.xml"/><Relationship Id="rId3" Type="http://schemas.openxmlformats.org/officeDocument/2006/relationships/notesSlide" Target="../notesSlides/notesSlide8.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16" name="CustomShape 1"/>
          <p:cNvSpPr/>
          <p:nvPr/>
        </p:nvSpPr>
        <p:spPr>
          <a:xfrm>
            <a:off x="696960" y="333360"/>
            <a:ext cx="2300400" cy="27000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Oct 2019</a:t>
            </a:r>
            <a:endParaRPr b="0" lang="sv-SE" sz="1800" spc="-1" strike="noStrike">
              <a:latin typeface="DejaVu Sans"/>
            </a:endParaRPr>
          </a:p>
        </p:txBody>
      </p:sp>
      <p:sp>
        <p:nvSpPr>
          <p:cNvPr id="217" name="CustomShape 2"/>
          <p:cNvSpPr/>
          <p:nvPr/>
        </p:nvSpPr>
        <p:spPr>
          <a:xfrm>
            <a:off x="5500800" y="6475320"/>
            <a:ext cx="3038760" cy="17820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18" name="CustomShape 3"/>
          <p:cNvSpPr/>
          <p:nvPr/>
        </p:nvSpPr>
        <p:spPr>
          <a:xfrm>
            <a:off x="4344840" y="6475320"/>
            <a:ext cx="525600" cy="36072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8ECA04F3-E037-4111-A9B1-7C4770BBFA3B}"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219" name="CustomShape 4"/>
          <p:cNvSpPr/>
          <p:nvPr/>
        </p:nvSpPr>
        <p:spPr>
          <a:xfrm>
            <a:off x="723240" y="558360"/>
            <a:ext cx="7769520" cy="106380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RCM TIG Teleconference Agenda </a:t>
            </a:r>
            <a:endParaRPr b="0" lang="sv-SE" sz="3200" spc="-1" strike="noStrike">
              <a:latin typeface="DejaVu Sans"/>
            </a:endParaRPr>
          </a:p>
          <a:p>
            <a:pPr algn="ctr">
              <a:lnSpc>
                <a:spcPct val="100000"/>
              </a:lnSpc>
            </a:pPr>
            <a:r>
              <a:rPr b="1" lang="sv-SE" sz="3200" spc="-1" strike="noStrike">
                <a:solidFill>
                  <a:srgbClr val="000000"/>
                </a:solidFill>
                <a:latin typeface="Times New Roman"/>
                <a:ea typeface="MS Gothic"/>
              </a:rPr>
              <a:t>Tues, 29 Oct 2019, Noon ET</a:t>
            </a:r>
            <a:endParaRPr b="0" lang="sv-SE" sz="3200" spc="-1" strike="noStrike">
              <a:latin typeface="DejaVu Sans"/>
            </a:endParaRPr>
          </a:p>
        </p:txBody>
      </p:sp>
      <p:sp>
        <p:nvSpPr>
          <p:cNvPr id="220" name="CustomShape 5"/>
          <p:cNvSpPr/>
          <p:nvPr/>
        </p:nvSpPr>
        <p:spPr>
          <a:xfrm>
            <a:off x="685800" y="1523880"/>
            <a:ext cx="7769520" cy="393840"/>
          </a:xfrm>
          <a:prstGeom prst="rect">
            <a:avLst/>
          </a:prstGeom>
          <a:noFill/>
          <a:ln w="9360">
            <a:noFill/>
          </a:ln>
        </p:spPr>
        <p:style>
          <a:lnRef idx="0"/>
          <a:fillRef idx="0"/>
          <a:effectRef idx="0"/>
          <a:fontRef idx="minor"/>
        </p:style>
        <p:txBody>
          <a:bodyPr lIns="92160" rIns="92160" tIns="46080" bIns="46080">
            <a:noAutofit/>
          </a:bodyPr>
          <a:p>
            <a:pPr marL="343080" indent="-340200" algn="ctr">
              <a:lnSpc>
                <a:spcPct val="100000"/>
              </a:lnSpc>
              <a:spcBef>
                <a:spcPts val="499"/>
              </a:spcBef>
            </a:pPr>
            <a:r>
              <a:rPr b="1" lang="sv-SE" sz="2000" spc="-1" strike="noStrike">
                <a:solidFill>
                  <a:srgbClr val="000000"/>
                </a:solidFill>
                <a:latin typeface="Times New Roman"/>
                <a:ea typeface="MS Gothic"/>
              </a:rPr>
              <a:t>Date:</a:t>
            </a:r>
            <a:r>
              <a:rPr b="0" lang="sv-SE" sz="2000" spc="-1" strike="noStrike">
                <a:solidFill>
                  <a:srgbClr val="000000"/>
                </a:solidFill>
                <a:latin typeface="Times New Roman"/>
                <a:ea typeface="MS Gothic"/>
              </a:rPr>
              <a:t> 2019-10-27</a:t>
            </a:r>
            <a:endParaRPr b="0" lang="sv-SE" sz="2000" spc="-1" strike="noStrike">
              <a:latin typeface="DejaVu Sans"/>
            </a:endParaRPr>
          </a:p>
        </p:txBody>
      </p:sp>
      <p:sp>
        <p:nvSpPr>
          <p:cNvPr id="221" name="CustomShape 6"/>
          <p:cNvSpPr/>
          <p:nvPr/>
        </p:nvSpPr>
        <p:spPr>
          <a:xfrm>
            <a:off x="533520" y="1940040"/>
            <a:ext cx="2487960" cy="577440"/>
          </a:xfrm>
          <a:prstGeom prst="rect">
            <a:avLst/>
          </a:prstGeom>
          <a:noFill/>
          <a:ln w="9360">
            <a:noFill/>
          </a:ln>
        </p:spPr>
        <p:style>
          <a:lnRef idx="0"/>
          <a:fillRef idx="0"/>
          <a:effectRef idx="0"/>
          <a:fontRef idx="minor"/>
        </p:style>
      </p:sp>
      <p:graphicFrame>
        <p:nvGraphicFramePr>
          <p:cNvPr id="222" name="Table 7"/>
          <p:cNvGraphicFramePr/>
          <p:nvPr/>
        </p:nvGraphicFramePr>
        <p:xfrm>
          <a:off x="705960" y="3067560"/>
          <a:ext cx="7429680" cy="1163880"/>
        </p:xfrm>
        <a:graphic>
          <a:graphicData uri="http://schemas.openxmlformats.org/drawingml/2006/table">
            <a:tbl>
              <a:tblPr/>
              <a:tblGrid>
                <a:gridCol w="3004920"/>
                <a:gridCol w="1562400"/>
                <a:gridCol w="2862720"/>
              </a:tblGrid>
              <a:tr h="444240">
                <a:tc>
                  <a:txBody>
                    <a:bodyPr lIns="90000" rIns="90000">
                      <a:noAutofit/>
                    </a:bodyPr>
                    <a:p>
                      <a:pPr>
                        <a:lnSpc>
                          <a:spcPct val="100000"/>
                        </a:lnSpc>
                      </a:pPr>
                      <a:r>
                        <a:rPr b="1" lang="sv-SE" sz="1800" spc="-1" strike="noStrike">
                          <a:latin typeface="DejaVu Sans"/>
                        </a:rPr>
                        <a:t>Name</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c>
                  <a:txBody>
                    <a:bodyPr lIns="90000" rIns="90000">
                      <a:noAutofit/>
                    </a:bodyPr>
                    <a:p>
                      <a:pPr>
                        <a:lnSpc>
                          <a:spcPct val="100000"/>
                        </a:lnSpc>
                      </a:pPr>
                      <a:r>
                        <a:rPr b="1" lang="sv-SE" sz="1800" spc="-1" strike="noStrike">
                          <a:latin typeface="DejaVu Sans"/>
                        </a:rPr>
                        <a:t>Affiliation</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c>
                  <a:txBody>
                    <a:bodyPr lIns="90000" rIns="90000">
                      <a:noAutofit/>
                    </a:bodyPr>
                    <a:p>
                      <a:pPr>
                        <a:lnSpc>
                          <a:spcPct val="100000"/>
                        </a:lnSpc>
                      </a:pPr>
                      <a:r>
                        <a:rPr b="1" lang="sv-SE" sz="1800" spc="-1" strike="noStrike">
                          <a:latin typeface="DejaVu Sans"/>
                        </a:rPr>
                        <a:t>Contact</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r>
              <a:tr h="720000">
                <a:tc>
                  <a:txBody>
                    <a:bodyPr lIns="90000" rIns="90000">
                      <a:noAutofit/>
                    </a:bodyPr>
                    <a:p>
                      <a:pPr>
                        <a:lnSpc>
                          <a:spcPct val="100000"/>
                        </a:lnSpc>
                      </a:pPr>
                      <a:r>
                        <a:rPr b="0" lang="sv-SE" sz="1800" spc="-1" strike="noStrike">
                          <a:latin typeface="DejaVu Sans"/>
                        </a:rPr>
                        <a:t>Amelia Andersdotter</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c>
                  <a:txBody>
                    <a:bodyPr lIns="90000" rIns="90000">
                      <a:noAutofit/>
                    </a:bodyPr>
                    <a:p>
                      <a:pPr>
                        <a:lnSpc>
                          <a:spcPct val="100000"/>
                        </a:lnSpc>
                      </a:pPr>
                      <a:r>
                        <a:rPr b="0" lang="sv-SE" sz="1800" spc="-1" strike="noStrike">
                          <a:latin typeface="DejaVu Sans"/>
                        </a:rPr>
                        <a:t>Article19</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c>
                  <a:txBody>
                    <a:bodyPr lIns="90000" rIns="90000">
                      <a:noAutofit/>
                    </a:bodyPr>
                    <a:p>
                      <a:pPr>
                        <a:lnSpc>
                          <a:spcPct val="100000"/>
                        </a:lnSpc>
                      </a:pPr>
                      <a:r>
                        <a:rPr b="0" lang="sv-SE" sz="1800" spc="-1" strike="noStrike">
                          <a:latin typeface="DejaVu Sans"/>
                        </a:rPr>
                        <a:t>amelia@article19.org</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r>
            </a:tbl>
          </a:graphicData>
        </a:graphic>
      </p:graphicFrame>
      <p:sp>
        <p:nvSpPr>
          <p:cNvPr id="223" name="CustomShape 8"/>
          <p:cNvSpPr/>
          <p:nvPr/>
        </p:nvSpPr>
        <p:spPr>
          <a:xfrm>
            <a:off x="720000" y="2659680"/>
            <a:ext cx="1941480" cy="36396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sv-SE" sz="1800" spc="-1" strike="noStrike">
                <a:solidFill>
                  <a:srgbClr val="000000"/>
                </a:solidFill>
                <a:latin typeface="DejaVu Sans"/>
                <a:ea typeface="DejaVu Sans"/>
              </a:rPr>
              <a:t>Author(s):</a:t>
            </a:r>
            <a:endParaRPr b="0" lang="sv-SE" sz="1800" spc="-1" strike="noStrike">
              <a:latin typeface="DejaVu Sans"/>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0" name="CustomShape 1"/>
          <p:cNvSpPr/>
          <p:nvPr/>
        </p:nvSpPr>
        <p:spPr>
          <a:xfrm>
            <a:off x="685800" y="1584000"/>
            <a:ext cx="7768080" cy="4749480"/>
          </a:xfrm>
          <a:prstGeom prst="rect">
            <a:avLst/>
          </a:prstGeom>
          <a:noFill/>
          <a:ln w="9360">
            <a:noFill/>
          </a:ln>
        </p:spPr>
        <p:style>
          <a:lnRef idx="0"/>
          <a:fillRef idx="0"/>
          <a:effectRef idx="0"/>
          <a:fontRef idx="minor"/>
        </p:style>
        <p:txBody>
          <a:bodyPr lIns="92160" rIns="92160" tIns="46080" bIns="46080">
            <a:noAutofit/>
          </a:bodyPr>
          <a:p>
            <a:pPr marL="343080" indent="-340200" algn="ctr">
              <a:lnSpc>
                <a:spcPct val="100000"/>
              </a:lnSpc>
              <a:spcBef>
                <a:spcPts val="601"/>
              </a:spcBef>
              <a:buClr>
                <a:srgbClr val="000000"/>
              </a:buClr>
              <a:buFont typeface="StarSymbol"/>
              <a:buAutoNum type="arabicParenR"/>
            </a:pPr>
            <a:r>
              <a:rPr b="1" lang="sv-SE" sz="1800" spc="-1" strike="noStrike">
                <a:solidFill>
                  <a:srgbClr val="000000"/>
                </a:solidFill>
                <a:latin typeface="Times New Roman"/>
                <a:ea typeface="MS Gothic"/>
              </a:rPr>
              <a:t>Agenda approved?</a:t>
            </a:r>
            <a:endParaRPr b="0" lang="sv-SE" sz="1800" spc="-1" strike="noStrike">
              <a:latin typeface="DejaVu Sans"/>
            </a:endParaRPr>
          </a:p>
        </p:txBody>
      </p:sp>
      <p:sp>
        <p:nvSpPr>
          <p:cNvPr id="261" name="CustomShape 2"/>
          <p:cNvSpPr/>
          <p:nvPr/>
        </p:nvSpPr>
        <p:spPr>
          <a:xfrm>
            <a:off x="4344840" y="6475320"/>
            <a:ext cx="525600" cy="36072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48FBD58D-AB7D-48AD-80B0-A9372F1BEF29}"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262" name="CustomShape 3"/>
          <p:cNvSpPr/>
          <p:nvPr/>
        </p:nvSpPr>
        <p:spPr>
          <a:xfrm>
            <a:off x="5357880" y="6475320"/>
            <a:ext cx="3181680" cy="17820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63" name="CustomShape 4"/>
          <p:cNvSpPr/>
          <p:nvPr/>
        </p:nvSpPr>
        <p:spPr>
          <a:xfrm>
            <a:off x="696960" y="333360"/>
            <a:ext cx="1872000" cy="27000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Oct 2019</a:t>
            </a:r>
            <a:endParaRPr b="0" lang="sv-SE" sz="1800" spc="-1" strike="noStrike">
              <a:latin typeface="DejaVu Sans"/>
            </a:endParaRPr>
          </a:p>
        </p:txBody>
      </p:sp>
      <p:sp>
        <p:nvSpPr>
          <p:cNvPr id="264" name="CustomShape 5"/>
          <p:cNvSpPr/>
          <p:nvPr/>
        </p:nvSpPr>
        <p:spPr>
          <a:xfrm>
            <a:off x="685800" y="685800"/>
            <a:ext cx="7768080" cy="1062360"/>
          </a:xfrm>
          <a:prstGeom prst="rect">
            <a:avLst/>
          </a:prstGeom>
          <a:noFill/>
          <a:ln w="9360">
            <a:noFill/>
          </a:ln>
        </p:spPr>
        <p:style>
          <a:lnRef idx="0"/>
          <a:fillRef idx="0"/>
          <a:effectRef idx="0"/>
          <a:fontRef idx="minor"/>
        </p:style>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5" name="CustomShape 1"/>
          <p:cNvSpPr/>
          <p:nvPr/>
        </p:nvSpPr>
        <p:spPr>
          <a:xfrm>
            <a:off x="685800" y="1584000"/>
            <a:ext cx="7768080" cy="4749480"/>
          </a:xfrm>
          <a:prstGeom prst="rect">
            <a:avLst/>
          </a:prstGeom>
          <a:noFill/>
          <a:ln w="9360">
            <a:noFill/>
          </a:ln>
        </p:spPr>
        <p:style>
          <a:lnRef idx="0"/>
          <a:fillRef idx="0"/>
          <a:effectRef idx="0"/>
          <a:fontRef idx="minor"/>
        </p:style>
        <p:txBody>
          <a:bodyPr lIns="92160" rIns="92160" tIns="46080" bIns="46080">
            <a:noAutofit/>
          </a:bodyPr>
          <a:p>
            <a:pPr marL="343080" indent="-34020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Call the meeting to order</a:t>
            </a:r>
            <a:endParaRPr b="0" lang="sv-SE" sz="1600" spc="-1" strike="noStrike">
              <a:latin typeface="DejaVu Sans"/>
            </a:endParaRPr>
          </a:p>
          <a:p>
            <a:pPr marL="343080" indent="-34020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Elect/call for secretary for the meeting</a:t>
            </a:r>
            <a:endParaRPr b="0" lang="sv-SE" sz="1600" spc="-1" strike="noStrike">
              <a:latin typeface="DejaVu Sans"/>
            </a:endParaRPr>
          </a:p>
          <a:p>
            <a:pPr marL="343080" indent="-34020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Reminders of guidelines, policies</a:t>
            </a:r>
            <a:endParaRPr b="0" lang="sv-SE" sz="1600" spc="-1" strike="noStrike">
              <a:latin typeface="DejaVu Sans"/>
            </a:endParaRPr>
          </a:p>
          <a:p>
            <a:pPr marL="343080" indent="-34020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Agenda review</a:t>
            </a:r>
            <a:endParaRPr b="0" lang="sv-SE" sz="1600" spc="-1" strike="noStrike">
              <a:latin typeface="DejaVu Sans"/>
            </a:endParaRPr>
          </a:p>
          <a:p>
            <a:pPr marL="343080" indent="-34020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Discussion of draft report/contributions to draft report</a:t>
            </a:r>
            <a:endParaRPr b="0" lang="sv-SE" sz="16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600" spc="-1" strike="noStrike">
                <a:solidFill>
                  <a:srgbClr val="000000"/>
                </a:solidFill>
                <a:latin typeface="Times New Roman"/>
                <a:ea typeface="MS Gothic"/>
              </a:rPr>
              <a:t>Any contributions</a:t>
            </a:r>
            <a:endParaRPr b="0" lang="sv-SE" sz="16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600" spc="-1" strike="noStrike">
                <a:solidFill>
                  <a:srgbClr val="000000"/>
                </a:solidFill>
                <a:latin typeface="Times New Roman"/>
                <a:ea typeface="MS Gothic"/>
              </a:rPr>
              <a:t>Table in Section 4, re: use-cases 3.10 and 3.11</a:t>
            </a:r>
            <a:endParaRPr b="0" lang="sv-SE" sz="1600" spc="-1" strike="noStrike">
              <a:latin typeface="DejaVu Sans"/>
            </a:endParaRPr>
          </a:p>
          <a:p>
            <a:pPr marL="343080" indent="-340200">
              <a:lnSpc>
                <a:spcPct val="100000"/>
              </a:lnSpc>
              <a:spcBef>
                <a:spcPts val="1417"/>
              </a:spcBef>
              <a:buClr>
                <a:srgbClr val="000000"/>
              </a:buClr>
              <a:buFont typeface="StarSymbol"/>
              <a:buAutoNum type="arabicParenR"/>
            </a:pPr>
            <a:r>
              <a:rPr b="1" lang="sv-SE" sz="1600" spc="-1" strike="noStrike">
                <a:solidFill>
                  <a:srgbClr val="696969"/>
                </a:solidFill>
                <a:latin typeface="Times New Roman"/>
                <a:ea typeface="MS Gothic"/>
              </a:rPr>
              <a:t>AOB</a:t>
            </a:r>
            <a:endParaRPr b="0" lang="sv-SE" sz="1600" spc="-1" strike="noStrike">
              <a:latin typeface="DejaVu Sans"/>
            </a:endParaRPr>
          </a:p>
          <a:p>
            <a:pPr marL="343080" indent="-340200">
              <a:lnSpc>
                <a:spcPct val="100000"/>
              </a:lnSpc>
              <a:spcBef>
                <a:spcPts val="1417"/>
              </a:spcBef>
              <a:buClr>
                <a:srgbClr val="000000"/>
              </a:buClr>
              <a:buFont typeface="StarSymbol"/>
              <a:buAutoNum type="arabicParenR"/>
            </a:pPr>
            <a:r>
              <a:rPr b="1" lang="sv-SE" sz="1600" spc="-1" strike="noStrike">
                <a:solidFill>
                  <a:srgbClr val="696969"/>
                </a:solidFill>
                <a:latin typeface="Times New Roman"/>
                <a:ea typeface="MS Gothic"/>
              </a:rPr>
              <a:t>Adjourn</a:t>
            </a:r>
            <a:endParaRPr b="0" lang="sv-SE" sz="1600" spc="-1" strike="noStrike">
              <a:latin typeface="DejaVu Sans"/>
            </a:endParaRPr>
          </a:p>
        </p:txBody>
      </p:sp>
      <p:sp>
        <p:nvSpPr>
          <p:cNvPr id="266" name="CustomShape 2"/>
          <p:cNvSpPr/>
          <p:nvPr/>
        </p:nvSpPr>
        <p:spPr>
          <a:xfrm>
            <a:off x="4344840" y="6475320"/>
            <a:ext cx="525600" cy="36072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BE286195-89F7-4B66-9745-E295C887ECEC}"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267" name="CustomShape 3"/>
          <p:cNvSpPr/>
          <p:nvPr/>
        </p:nvSpPr>
        <p:spPr>
          <a:xfrm>
            <a:off x="5357880" y="6475320"/>
            <a:ext cx="3181680" cy="17820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68" name="CustomShape 4"/>
          <p:cNvSpPr/>
          <p:nvPr/>
        </p:nvSpPr>
        <p:spPr>
          <a:xfrm>
            <a:off x="696960" y="333360"/>
            <a:ext cx="1872000" cy="27000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Oct 2019</a:t>
            </a:r>
            <a:endParaRPr b="0" lang="sv-SE" sz="1800" spc="-1" strike="noStrike">
              <a:latin typeface="DejaVu Sans"/>
            </a:endParaRPr>
          </a:p>
        </p:txBody>
      </p:sp>
      <p:sp>
        <p:nvSpPr>
          <p:cNvPr id="269" name="CustomShape 5"/>
          <p:cNvSpPr/>
          <p:nvPr/>
        </p:nvSpPr>
        <p:spPr>
          <a:xfrm>
            <a:off x="685800" y="685800"/>
            <a:ext cx="7768080" cy="106236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0" name="CustomShape 1"/>
          <p:cNvSpPr/>
          <p:nvPr/>
        </p:nvSpPr>
        <p:spPr>
          <a:xfrm>
            <a:off x="457200" y="1563120"/>
            <a:ext cx="8228160" cy="33516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sv-SE" sz="2200" spc="-1" strike="noStrike">
                <a:solidFill>
                  <a:srgbClr val="000000"/>
                </a:solidFill>
                <a:latin typeface="DejaVu Sans"/>
                <a:ea typeface="DejaVu Sans"/>
              </a:rPr>
              <a:t>Draft report available available in </a:t>
            </a:r>
            <a:r>
              <a:rPr b="0" lang="sv-SE" sz="2200" spc="-1" strike="noStrike" u="sng">
                <a:solidFill>
                  <a:srgbClr val="0000ff"/>
                </a:solidFill>
                <a:uFillTx/>
                <a:latin typeface="DejaVu Sans"/>
                <a:ea typeface="DejaVu Sans"/>
                <a:hlinkClick r:id="rId1"/>
              </a:rPr>
              <a:t>11-19/1442r4</a:t>
            </a:r>
            <a:endParaRPr b="0" lang="sv-SE" sz="2200" spc="-1" strike="noStrike">
              <a:latin typeface="DejaVu Sans"/>
            </a:endParaRPr>
          </a:p>
        </p:txBody>
      </p:sp>
      <p:sp>
        <p:nvSpPr>
          <p:cNvPr id="271" name="TextShape 2"/>
          <p:cNvSpPr txBox="1"/>
          <p:nvPr/>
        </p:nvSpPr>
        <p:spPr>
          <a:xfrm>
            <a:off x="864000" y="5904000"/>
            <a:ext cx="7560000" cy="268920"/>
          </a:xfrm>
          <a:prstGeom prst="rect">
            <a:avLst/>
          </a:prstGeom>
          <a:noFill/>
          <a:ln>
            <a:noFill/>
          </a:ln>
        </p:spPr>
        <p:txBody>
          <a:bodyPr lIns="90000" rIns="90000" tIns="45000" bIns="45000">
            <a:spAutoFit/>
          </a:bodyPr>
          <a:p>
            <a:r>
              <a:rPr b="0" lang="sv-SE" sz="1200" spc="-1" strike="noStrike">
                <a:latin typeface="DejaVu Sans"/>
              </a:rPr>
              <a:t>* 1442r4 contains updates and correction version numbers.</a:t>
            </a:r>
            <a:endParaRPr b="0" lang="sv-SE" sz="1200" spc="-1" strike="noStrike">
              <a:latin typeface="DejaVu Sans"/>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2" name="CustomShape 1"/>
          <p:cNvSpPr/>
          <p:nvPr/>
        </p:nvSpPr>
        <p:spPr>
          <a:xfrm>
            <a:off x="685800" y="1584000"/>
            <a:ext cx="7768080" cy="4749480"/>
          </a:xfrm>
          <a:prstGeom prst="rect">
            <a:avLst/>
          </a:prstGeom>
          <a:noFill/>
          <a:ln w="9360">
            <a:noFill/>
          </a:ln>
        </p:spPr>
        <p:style>
          <a:lnRef idx="0"/>
          <a:fillRef idx="0"/>
          <a:effectRef idx="0"/>
          <a:fontRef idx="minor"/>
        </p:style>
        <p:txBody>
          <a:bodyPr lIns="92160" rIns="92160" tIns="46080" bIns="46080">
            <a:noAutofit/>
          </a:bodyPr>
          <a:p>
            <a:pPr marL="343080" indent="-34020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Call the meeting to order</a:t>
            </a:r>
            <a:endParaRPr b="0" lang="sv-SE" sz="1600" spc="-1" strike="noStrike">
              <a:latin typeface="DejaVu Sans"/>
            </a:endParaRPr>
          </a:p>
          <a:p>
            <a:pPr marL="343080" indent="-34020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Elect/call for secretary for the meeting</a:t>
            </a:r>
            <a:endParaRPr b="0" lang="sv-SE" sz="1600" spc="-1" strike="noStrike">
              <a:latin typeface="DejaVu Sans"/>
            </a:endParaRPr>
          </a:p>
          <a:p>
            <a:pPr marL="343080" indent="-34020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Reminders of guidelines, policies</a:t>
            </a:r>
            <a:endParaRPr b="0" lang="sv-SE" sz="1600" spc="-1" strike="noStrike">
              <a:latin typeface="DejaVu Sans"/>
            </a:endParaRPr>
          </a:p>
          <a:p>
            <a:pPr marL="343080" indent="-34020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Agenda review</a:t>
            </a:r>
            <a:endParaRPr b="0" lang="sv-SE" sz="1600" spc="-1" strike="noStrike">
              <a:latin typeface="DejaVu Sans"/>
            </a:endParaRPr>
          </a:p>
          <a:p>
            <a:pPr marL="343080" indent="-34020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Discussion of draft report/contributions to draft report</a:t>
            </a:r>
            <a:endParaRPr b="0" lang="sv-SE" sz="16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Any contributions</a:t>
            </a:r>
            <a:endParaRPr b="0" lang="sv-SE" sz="16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Table in Section 4, re: use-cases 3.10 and 3.11</a:t>
            </a:r>
            <a:endParaRPr b="0" lang="sv-SE" sz="1600" spc="-1" strike="noStrike">
              <a:latin typeface="DejaVu Sans"/>
            </a:endParaRPr>
          </a:p>
          <a:p>
            <a:pPr marL="343080" indent="-340200">
              <a:lnSpc>
                <a:spcPct val="100000"/>
              </a:lnSpc>
              <a:spcBef>
                <a:spcPts val="1417"/>
              </a:spcBef>
              <a:buClr>
                <a:srgbClr val="000000"/>
              </a:buClr>
              <a:buFont typeface="StarSymbol"/>
              <a:buAutoNum type="arabicParenR"/>
            </a:pPr>
            <a:r>
              <a:rPr b="1" lang="sv-SE" sz="1600" spc="-1" strike="noStrike">
                <a:solidFill>
                  <a:srgbClr val="000000"/>
                </a:solidFill>
                <a:latin typeface="Times New Roman"/>
                <a:ea typeface="MS Gothic"/>
              </a:rPr>
              <a:t>AOB</a:t>
            </a:r>
            <a:endParaRPr b="0" lang="sv-SE" sz="1600" spc="-1" strike="noStrike">
              <a:latin typeface="DejaVu Sans"/>
            </a:endParaRPr>
          </a:p>
          <a:p>
            <a:pPr marL="343080" indent="-340200">
              <a:lnSpc>
                <a:spcPct val="100000"/>
              </a:lnSpc>
              <a:spcBef>
                <a:spcPts val="1417"/>
              </a:spcBef>
              <a:buClr>
                <a:srgbClr val="000000"/>
              </a:buClr>
              <a:buFont typeface="StarSymbol"/>
              <a:buAutoNum type="arabicParenR"/>
            </a:pPr>
            <a:r>
              <a:rPr b="1" lang="sv-SE" sz="1600" spc="-1" strike="noStrike">
                <a:solidFill>
                  <a:srgbClr val="696969"/>
                </a:solidFill>
                <a:latin typeface="Times New Roman"/>
                <a:ea typeface="MS Gothic"/>
              </a:rPr>
              <a:t>Adjourn</a:t>
            </a:r>
            <a:endParaRPr b="0" lang="sv-SE" sz="1600" spc="-1" strike="noStrike">
              <a:latin typeface="DejaVu Sans"/>
            </a:endParaRPr>
          </a:p>
        </p:txBody>
      </p:sp>
      <p:sp>
        <p:nvSpPr>
          <p:cNvPr id="273" name="CustomShape 2"/>
          <p:cNvSpPr/>
          <p:nvPr/>
        </p:nvSpPr>
        <p:spPr>
          <a:xfrm>
            <a:off x="4344840" y="6475320"/>
            <a:ext cx="525600" cy="36072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71DF0DBF-F238-42E5-A9D4-873FC3806FAB}"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274" name="CustomShape 3"/>
          <p:cNvSpPr/>
          <p:nvPr/>
        </p:nvSpPr>
        <p:spPr>
          <a:xfrm>
            <a:off x="5357880" y="6475320"/>
            <a:ext cx="3181680" cy="17820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75" name="CustomShape 4"/>
          <p:cNvSpPr/>
          <p:nvPr/>
        </p:nvSpPr>
        <p:spPr>
          <a:xfrm>
            <a:off x="696960" y="333360"/>
            <a:ext cx="1872000" cy="27000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Oct 2019</a:t>
            </a:r>
            <a:endParaRPr b="0" lang="sv-SE" sz="1800" spc="-1" strike="noStrike">
              <a:latin typeface="DejaVu Sans"/>
            </a:endParaRPr>
          </a:p>
        </p:txBody>
      </p:sp>
      <p:sp>
        <p:nvSpPr>
          <p:cNvPr id="276" name="CustomShape 5"/>
          <p:cNvSpPr/>
          <p:nvPr/>
        </p:nvSpPr>
        <p:spPr>
          <a:xfrm>
            <a:off x="685800" y="685800"/>
            <a:ext cx="7768080" cy="106236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7" name="CustomShape 1"/>
          <p:cNvSpPr/>
          <p:nvPr/>
        </p:nvSpPr>
        <p:spPr>
          <a:xfrm>
            <a:off x="685800" y="1584000"/>
            <a:ext cx="7768080" cy="4749480"/>
          </a:xfrm>
          <a:prstGeom prst="rect">
            <a:avLst/>
          </a:prstGeom>
          <a:noFill/>
          <a:ln w="9360">
            <a:noFill/>
          </a:ln>
        </p:spPr>
        <p:style>
          <a:lnRef idx="0"/>
          <a:fillRef idx="0"/>
          <a:effectRef idx="0"/>
          <a:fontRef idx="minor"/>
        </p:style>
      </p:sp>
      <p:sp>
        <p:nvSpPr>
          <p:cNvPr id="278" name="CustomShape 2"/>
          <p:cNvSpPr/>
          <p:nvPr/>
        </p:nvSpPr>
        <p:spPr>
          <a:xfrm>
            <a:off x="4344840" y="6475320"/>
            <a:ext cx="525600" cy="36072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F4952FA8-B97E-4FC4-A554-A690E507AD4D}"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279" name="CustomShape 3"/>
          <p:cNvSpPr/>
          <p:nvPr/>
        </p:nvSpPr>
        <p:spPr>
          <a:xfrm>
            <a:off x="5357880" y="6475320"/>
            <a:ext cx="3181680" cy="17820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80" name="CustomShape 4"/>
          <p:cNvSpPr/>
          <p:nvPr/>
        </p:nvSpPr>
        <p:spPr>
          <a:xfrm>
            <a:off x="696960" y="333360"/>
            <a:ext cx="1872000" cy="27000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Oct 2019</a:t>
            </a:r>
            <a:endParaRPr b="0" lang="sv-SE" sz="1800" spc="-1" strike="noStrike">
              <a:latin typeface="DejaVu Sans"/>
            </a:endParaRPr>
          </a:p>
        </p:txBody>
      </p:sp>
      <p:sp>
        <p:nvSpPr>
          <p:cNvPr id="281" name="CustomShape 5"/>
          <p:cNvSpPr/>
          <p:nvPr/>
        </p:nvSpPr>
        <p:spPr>
          <a:xfrm>
            <a:off x="685800" y="685800"/>
            <a:ext cx="7768080" cy="106236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Any other business?</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2" name="CustomShape 1"/>
          <p:cNvSpPr/>
          <p:nvPr/>
        </p:nvSpPr>
        <p:spPr>
          <a:xfrm>
            <a:off x="685800" y="1584000"/>
            <a:ext cx="7768080" cy="4749480"/>
          </a:xfrm>
          <a:prstGeom prst="rect">
            <a:avLst/>
          </a:prstGeom>
          <a:noFill/>
          <a:ln w="9360">
            <a:noFill/>
          </a:ln>
        </p:spPr>
        <p:style>
          <a:lnRef idx="0"/>
          <a:fillRef idx="0"/>
          <a:effectRef idx="0"/>
          <a:fontRef idx="minor"/>
        </p:style>
        <p:txBody>
          <a:bodyPr lIns="92160" rIns="92160" tIns="46080" bIns="46080">
            <a:noAutofit/>
          </a:bodyPr>
          <a:p>
            <a:pPr marL="343080" indent="-34020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Call the meeting to order</a:t>
            </a:r>
            <a:endParaRPr b="0" lang="sv-SE" sz="1600" spc="-1" strike="noStrike">
              <a:latin typeface="DejaVu Sans"/>
            </a:endParaRPr>
          </a:p>
          <a:p>
            <a:pPr marL="343080" indent="-34020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Elect/call for secretary for the meeting</a:t>
            </a:r>
            <a:endParaRPr b="0" lang="sv-SE" sz="1600" spc="-1" strike="noStrike">
              <a:latin typeface="DejaVu Sans"/>
            </a:endParaRPr>
          </a:p>
          <a:p>
            <a:pPr marL="343080" indent="-34020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Reminders of guidelines, policies</a:t>
            </a:r>
            <a:endParaRPr b="0" lang="sv-SE" sz="1600" spc="-1" strike="noStrike">
              <a:latin typeface="DejaVu Sans"/>
            </a:endParaRPr>
          </a:p>
          <a:p>
            <a:pPr marL="343080" indent="-34020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Agenda review</a:t>
            </a:r>
            <a:endParaRPr b="0" lang="sv-SE" sz="1600" spc="-1" strike="noStrike">
              <a:latin typeface="DejaVu Sans"/>
            </a:endParaRPr>
          </a:p>
          <a:p>
            <a:pPr marL="343080" indent="-34020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Discussion of draft report/contributions to draft report</a:t>
            </a:r>
            <a:endParaRPr b="0" lang="sv-SE" sz="16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Any contributions</a:t>
            </a:r>
            <a:endParaRPr b="0" lang="sv-SE" sz="16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Table in Section 4, re: use-cases 3.10 and 3.11</a:t>
            </a:r>
            <a:endParaRPr b="0" lang="sv-SE" sz="1600" spc="-1" strike="noStrike">
              <a:latin typeface="DejaVu Sans"/>
            </a:endParaRPr>
          </a:p>
          <a:p>
            <a:pPr marL="343080" indent="-340200">
              <a:lnSpc>
                <a:spcPct val="100000"/>
              </a:lnSpc>
              <a:spcBef>
                <a:spcPts val="1417"/>
              </a:spcBef>
              <a:buClr>
                <a:srgbClr val="000000"/>
              </a:buClr>
              <a:buFont typeface="StarSymbol"/>
              <a:buAutoNum type="arabicParenR"/>
            </a:pPr>
            <a:r>
              <a:rPr b="1" lang="sv-SE" sz="1600" spc="-1" strike="noStrike">
                <a:solidFill>
                  <a:srgbClr val="696969"/>
                </a:solidFill>
                <a:latin typeface="Times New Roman"/>
                <a:ea typeface="MS Gothic"/>
              </a:rPr>
              <a:t>AOB</a:t>
            </a:r>
            <a:endParaRPr b="0" lang="sv-SE" sz="1600" spc="-1" strike="noStrike">
              <a:latin typeface="DejaVu Sans"/>
            </a:endParaRPr>
          </a:p>
          <a:p>
            <a:pPr marL="343080" indent="-340200">
              <a:lnSpc>
                <a:spcPct val="100000"/>
              </a:lnSpc>
              <a:spcBef>
                <a:spcPts val="1417"/>
              </a:spcBef>
              <a:buClr>
                <a:srgbClr val="000000"/>
              </a:buClr>
              <a:buFont typeface="StarSymbol"/>
              <a:buAutoNum type="arabicParenR"/>
            </a:pPr>
            <a:r>
              <a:rPr b="1" lang="sv-SE" sz="1600" spc="-1" strike="noStrike">
                <a:solidFill>
                  <a:srgbClr val="000000"/>
                </a:solidFill>
                <a:latin typeface="Times New Roman"/>
                <a:ea typeface="MS Gothic"/>
              </a:rPr>
              <a:t>Adjourn</a:t>
            </a:r>
            <a:endParaRPr b="0" lang="sv-SE" sz="1600" spc="-1" strike="noStrike">
              <a:latin typeface="DejaVu Sans"/>
            </a:endParaRPr>
          </a:p>
        </p:txBody>
      </p:sp>
      <p:sp>
        <p:nvSpPr>
          <p:cNvPr id="283" name="CustomShape 2"/>
          <p:cNvSpPr/>
          <p:nvPr/>
        </p:nvSpPr>
        <p:spPr>
          <a:xfrm>
            <a:off x="4344840" y="6475320"/>
            <a:ext cx="525600" cy="36072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155895C8-B923-49B7-8024-3C0609E6B22B}"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284" name="CustomShape 3"/>
          <p:cNvSpPr/>
          <p:nvPr/>
        </p:nvSpPr>
        <p:spPr>
          <a:xfrm>
            <a:off x="5357880" y="6475320"/>
            <a:ext cx="3181680" cy="17820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85" name="CustomShape 4"/>
          <p:cNvSpPr/>
          <p:nvPr/>
        </p:nvSpPr>
        <p:spPr>
          <a:xfrm>
            <a:off x="696960" y="333360"/>
            <a:ext cx="1872000" cy="27000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Oct 2019</a:t>
            </a:r>
            <a:endParaRPr b="0" lang="sv-SE" sz="1800" spc="-1" strike="noStrike">
              <a:latin typeface="DejaVu Sans"/>
            </a:endParaRPr>
          </a:p>
        </p:txBody>
      </p:sp>
      <p:sp>
        <p:nvSpPr>
          <p:cNvPr id="286" name="CustomShape 5"/>
          <p:cNvSpPr/>
          <p:nvPr/>
        </p:nvSpPr>
        <p:spPr>
          <a:xfrm>
            <a:off x="685800" y="685800"/>
            <a:ext cx="7768080" cy="106236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7" name="CustomShape 1"/>
          <p:cNvSpPr/>
          <p:nvPr/>
        </p:nvSpPr>
        <p:spPr>
          <a:xfrm>
            <a:off x="685800" y="1584000"/>
            <a:ext cx="7768080" cy="4749480"/>
          </a:xfrm>
          <a:prstGeom prst="rect">
            <a:avLst/>
          </a:prstGeom>
          <a:noFill/>
          <a:ln w="9360">
            <a:noFill/>
          </a:ln>
        </p:spPr>
        <p:style>
          <a:lnRef idx="0"/>
          <a:fillRef idx="0"/>
          <a:effectRef idx="0"/>
          <a:fontRef idx="minor"/>
        </p:style>
      </p:sp>
      <p:sp>
        <p:nvSpPr>
          <p:cNvPr id="288" name="CustomShape 2"/>
          <p:cNvSpPr/>
          <p:nvPr/>
        </p:nvSpPr>
        <p:spPr>
          <a:xfrm>
            <a:off x="4344840" y="6475320"/>
            <a:ext cx="525600" cy="36072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41AB1E22-FE54-4AD4-89B8-D63FEA5A0BBF}"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289" name="CustomShape 3"/>
          <p:cNvSpPr/>
          <p:nvPr/>
        </p:nvSpPr>
        <p:spPr>
          <a:xfrm>
            <a:off x="5357880" y="6475320"/>
            <a:ext cx="3181680" cy="17820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90" name="CustomShape 4"/>
          <p:cNvSpPr/>
          <p:nvPr/>
        </p:nvSpPr>
        <p:spPr>
          <a:xfrm>
            <a:off x="696960" y="333360"/>
            <a:ext cx="1872000" cy="27000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Oct 2019</a:t>
            </a:r>
            <a:endParaRPr b="0" lang="sv-SE" sz="1800" spc="-1" strike="noStrike">
              <a:latin typeface="DejaVu Sans"/>
            </a:endParaRPr>
          </a:p>
        </p:txBody>
      </p:sp>
      <p:sp>
        <p:nvSpPr>
          <p:cNvPr id="291" name="CustomShape 5"/>
          <p:cNvSpPr/>
          <p:nvPr/>
        </p:nvSpPr>
        <p:spPr>
          <a:xfrm>
            <a:off x="685800" y="685800"/>
            <a:ext cx="7768080" cy="106236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Adjourned</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4" name="CustomShape 1"/>
          <p:cNvSpPr/>
          <p:nvPr/>
        </p:nvSpPr>
        <p:spPr>
          <a:xfrm>
            <a:off x="685800" y="1981080"/>
            <a:ext cx="7768080" cy="4110480"/>
          </a:xfrm>
          <a:prstGeom prst="rect">
            <a:avLst/>
          </a:prstGeom>
          <a:noFill/>
          <a:ln w="9360">
            <a:noFill/>
          </a:ln>
        </p:spPr>
        <p:style>
          <a:lnRef idx="0"/>
          <a:fillRef idx="0"/>
          <a:effectRef idx="0"/>
          <a:fontRef idx="minor"/>
        </p:style>
        <p:txBody>
          <a:bodyPr lIns="92160" rIns="92160" tIns="46080" bIns="46080">
            <a:noAutofit/>
          </a:bodyPr>
          <a:p>
            <a:pPr marL="343080" indent="-340200" algn="ctr">
              <a:lnSpc>
                <a:spcPct val="90000"/>
              </a:lnSpc>
              <a:spcBef>
                <a:spcPts val="601"/>
              </a:spcBef>
            </a:pPr>
            <a:endParaRPr b="0" lang="sv-SE" sz="1800" spc="-1" strike="noStrike">
              <a:latin typeface="DejaVu Sans"/>
            </a:endParaRPr>
          </a:p>
          <a:p>
            <a:pPr marL="343080" indent="-340200" algn="ctr">
              <a:lnSpc>
                <a:spcPct val="90000"/>
              </a:lnSpc>
              <a:spcBef>
                <a:spcPts val="601"/>
              </a:spcBef>
            </a:pPr>
            <a:r>
              <a:rPr b="1" lang="sv-SE" sz="1500" spc="-1" strike="noStrike">
                <a:solidFill>
                  <a:srgbClr val="000000"/>
                </a:solidFill>
                <a:latin typeface="Arial"/>
                <a:ea typeface="MS Gothic"/>
              </a:rPr>
              <a:t>Agenda</a:t>
            </a:r>
            <a:endParaRPr b="0" lang="sv-SE" sz="1500" spc="-1" strike="noStrike">
              <a:latin typeface="DejaVu Sans"/>
            </a:endParaRPr>
          </a:p>
          <a:p>
            <a:pPr marL="343080" indent="-340200" algn="ctr">
              <a:lnSpc>
                <a:spcPct val="90000"/>
              </a:lnSpc>
              <a:spcBef>
                <a:spcPts val="601"/>
              </a:spcBef>
            </a:pPr>
            <a:endParaRPr b="0" lang="sv-SE" sz="1500" spc="-1" strike="noStrike">
              <a:latin typeface="DejaVu Sans"/>
            </a:endParaRPr>
          </a:p>
          <a:p>
            <a:pPr marL="343080" indent="-340200" algn="ctr">
              <a:lnSpc>
                <a:spcPct val="90000"/>
              </a:lnSpc>
              <a:spcBef>
                <a:spcPts val="601"/>
              </a:spcBef>
            </a:pPr>
            <a:r>
              <a:rPr b="1" lang="sv-SE" sz="1500" spc="-1" strike="noStrike">
                <a:solidFill>
                  <a:srgbClr val="000000"/>
                </a:solidFill>
                <a:latin typeface="Arial"/>
                <a:ea typeface="MS Gothic"/>
              </a:rPr>
              <a:t>Teleconference, 15 October 2019, Noon ET, Webex</a:t>
            </a:r>
            <a:endParaRPr b="0" lang="sv-SE" sz="1500" spc="-1" strike="noStrike">
              <a:latin typeface="DejaVu Sans"/>
            </a:endParaRPr>
          </a:p>
          <a:p>
            <a:pPr marL="343080" indent="-340200" algn="ctr">
              <a:lnSpc>
                <a:spcPct val="90000"/>
              </a:lnSpc>
              <a:spcBef>
                <a:spcPts val="601"/>
              </a:spcBef>
            </a:pPr>
            <a:endParaRPr b="0" lang="sv-SE" sz="1500" spc="-1" strike="noStrike">
              <a:latin typeface="DejaVu Sans"/>
            </a:endParaRPr>
          </a:p>
          <a:p>
            <a:pPr marL="343080" indent="-340200" algn="ctr">
              <a:lnSpc>
                <a:spcPct val="90000"/>
              </a:lnSpc>
              <a:spcBef>
                <a:spcPts val="601"/>
              </a:spcBef>
            </a:pPr>
            <a:r>
              <a:rPr b="1" lang="sv-SE" sz="1500" spc="-1" strike="noStrike">
                <a:solidFill>
                  <a:srgbClr val="000000"/>
                </a:solidFill>
                <a:latin typeface="Arial"/>
                <a:ea typeface="MS Gothic"/>
              </a:rPr>
              <a:t>Chair: Amelia Andersdotter (ARTICLE19)</a:t>
            </a:r>
            <a:endParaRPr b="0" lang="sv-SE" sz="1500" spc="-1" strike="noStrike">
              <a:latin typeface="DejaVu Sans"/>
            </a:endParaRPr>
          </a:p>
          <a:p>
            <a:pPr marL="343080" indent="-340200" algn="ctr">
              <a:lnSpc>
                <a:spcPct val="90000"/>
              </a:lnSpc>
              <a:spcBef>
                <a:spcPts val="601"/>
              </a:spcBef>
            </a:pPr>
            <a:endParaRPr b="0" lang="sv-SE" sz="1500" spc="-1" strike="noStrike">
              <a:latin typeface="DejaVu Sans"/>
            </a:endParaRPr>
          </a:p>
          <a:p>
            <a:pPr marL="343080" indent="-340200" algn="ctr">
              <a:lnSpc>
                <a:spcPct val="90000"/>
              </a:lnSpc>
              <a:spcBef>
                <a:spcPts val="601"/>
              </a:spcBef>
            </a:pPr>
            <a:r>
              <a:rPr b="1" lang="sv-SE" sz="1500" spc="-1" strike="noStrike">
                <a:solidFill>
                  <a:srgbClr val="000000"/>
                </a:solidFill>
                <a:latin typeface="Arial"/>
                <a:ea typeface="MS Gothic"/>
              </a:rPr>
              <a:t>Vice-chair: Mark Hamilton (Ruckus)</a:t>
            </a:r>
            <a:endParaRPr b="0" lang="sv-SE" sz="1500" spc="-1" strike="noStrike">
              <a:latin typeface="DejaVu Sans"/>
            </a:endParaRPr>
          </a:p>
          <a:p>
            <a:pPr marL="343080" indent="-340200" algn="ctr">
              <a:lnSpc>
                <a:spcPct val="90000"/>
              </a:lnSpc>
              <a:spcBef>
                <a:spcPts val="601"/>
              </a:spcBef>
            </a:pPr>
            <a:endParaRPr b="0" lang="sv-SE" sz="1500" spc="-1" strike="noStrike">
              <a:latin typeface="DejaVu Sans"/>
            </a:endParaRPr>
          </a:p>
        </p:txBody>
      </p:sp>
      <p:sp>
        <p:nvSpPr>
          <p:cNvPr id="225" name="CustomShape 2"/>
          <p:cNvSpPr/>
          <p:nvPr/>
        </p:nvSpPr>
        <p:spPr>
          <a:xfrm>
            <a:off x="4344840" y="6475320"/>
            <a:ext cx="525600" cy="36072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5F2B8538-8835-46EC-83E7-BCFCCE0656F3}"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226" name="CustomShape 3"/>
          <p:cNvSpPr/>
          <p:nvPr/>
        </p:nvSpPr>
        <p:spPr>
          <a:xfrm>
            <a:off x="5357880" y="6475320"/>
            <a:ext cx="3181680" cy="17820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27" name="CustomShape 4"/>
          <p:cNvSpPr/>
          <p:nvPr/>
        </p:nvSpPr>
        <p:spPr>
          <a:xfrm>
            <a:off x="696960" y="333360"/>
            <a:ext cx="1872000" cy="27000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Oct 2019</a:t>
            </a:r>
            <a:endParaRPr b="0" lang="sv-SE" sz="1800" spc="-1" strike="noStrike">
              <a:latin typeface="DejaVu Sans"/>
            </a:endParaRPr>
          </a:p>
        </p:txBody>
      </p:sp>
      <p:sp>
        <p:nvSpPr>
          <p:cNvPr id="228" name="CustomShape 5"/>
          <p:cNvSpPr/>
          <p:nvPr/>
        </p:nvSpPr>
        <p:spPr>
          <a:xfrm>
            <a:off x="678600" y="915840"/>
            <a:ext cx="7768080" cy="106236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ff"/>
                </a:solidFill>
                <a:latin typeface="Arial Black"/>
                <a:ea typeface="MS Gothic"/>
              </a:rPr>
              <a:t>IEEE 802.11 Randomized and changing MAC addresses TIG</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9" name="CustomShape 1"/>
          <p:cNvSpPr/>
          <p:nvPr/>
        </p:nvSpPr>
        <p:spPr>
          <a:xfrm>
            <a:off x="685800" y="1584000"/>
            <a:ext cx="7768080" cy="4749480"/>
          </a:xfrm>
          <a:prstGeom prst="rect">
            <a:avLst/>
          </a:prstGeom>
          <a:noFill/>
          <a:ln w="9360">
            <a:noFill/>
          </a:ln>
        </p:spPr>
        <p:style>
          <a:lnRef idx="0"/>
          <a:fillRef idx="0"/>
          <a:effectRef idx="0"/>
          <a:fontRef idx="minor"/>
        </p:style>
        <p:txBody>
          <a:bodyPr lIns="92160" rIns="92160" tIns="46080" bIns="46080">
            <a:noAutofit/>
          </a:bodyPr>
          <a:p>
            <a:pPr marL="343080" indent="-34020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Call the meeting to order</a:t>
            </a:r>
            <a:endParaRPr b="0" lang="sv-SE" sz="1600" spc="-1" strike="noStrike">
              <a:latin typeface="DejaVu Sans"/>
            </a:endParaRPr>
          </a:p>
          <a:p>
            <a:pPr marL="343080" indent="-34020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Elect/call for secretary for the meeting</a:t>
            </a:r>
            <a:endParaRPr b="0" lang="sv-SE" sz="1600" spc="-1" strike="noStrike">
              <a:latin typeface="DejaVu Sans"/>
            </a:endParaRPr>
          </a:p>
          <a:p>
            <a:pPr marL="343080" indent="-34020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Reminders of guidelines, policies</a:t>
            </a:r>
            <a:endParaRPr b="0" lang="sv-SE" sz="1600" spc="-1" strike="noStrike">
              <a:latin typeface="DejaVu Sans"/>
            </a:endParaRPr>
          </a:p>
          <a:p>
            <a:pPr marL="343080" indent="-34020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Agenda review</a:t>
            </a:r>
            <a:endParaRPr b="0" lang="sv-SE" sz="1600" spc="-1" strike="noStrike">
              <a:latin typeface="DejaVu Sans"/>
            </a:endParaRPr>
          </a:p>
          <a:p>
            <a:pPr marL="343080" indent="-34020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Discussion of draft report/contributions to draft report</a:t>
            </a:r>
            <a:endParaRPr b="0" lang="sv-SE" sz="16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Any contributions</a:t>
            </a:r>
            <a:endParaRPr b="0" lang="sv-SE" sz="16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Table in Section 4, re: use-cases 3.10 and 3.11</a:t>
            </a:r>
            <a:endParaRPr b="0" lang="sv-SE" sz="1600" spc="-1" strike="noStrike">
              <a:latin typeface="DejaVu Sans"/>
            </a:endParaRPr>
          </a:p>
          <a:p>
            <a:pPr marL="343080" indent="-340200">
              <a:lnSpc>
                <a:spcPct val="100000"/>
              </a:lnSpc>
              <a:spcBef>
                <a:spcPts val="1417"/>
              </a:spcBef>
              <a:buClr>
                <a:srgbClr val="000000"/>
              </a:buClr>
              <a:buFont typeface="StarSymbol"/>
              <a:buAutoNum type="arabicParenR"/>
            </a:pPr>
            <a:r>
              <a:rPr b="1" lang="sv-SE" sz="1600" spc="-1" strike="noStrike">
                <a:solidFill>
                  <a:srgbClr val="696969"/>
                </a:solidFill>
                <a:latin typeface="Times New Roman"/>
                <a:ea typeface="MS Gothic"/>
              </a:rPr>
              <a:t>AOB</a:t>
            </a:r>
            <a:endParaRPr b="0" lang="sv-SE" sz="1600" spc="-1" strike="noStrike">
              <a:latin typeface="DejaVu Sans"/>
            </a:endParaRPr>
          </a:p>
          <a:p>
            <a:pPr marL="343080" indent="-340200">
              <a:lnSpc>
                <a:spcPct val="100000"/>
              </a:lnSpc>
              <a:spcBef>
                <a:spcPts val="1417"/>
              </a:spcBef>
              <a:buClr>
                <a:srgbClr val="000000"/>
              </a:buClr>
              <a:buFont typeface="StarSymbol"/>
              <a:buAutoNum type="arabicParenR"/>
            </a:pPr>
            <a:r>
              <a:rPr b="1" lang="sv-SE" sz="1600" spc="-1" strike="noStrike">
                <a:solidFill>
                  <a:srgbClr val="696969"/>
                </a:solidFill>
                <a:latin typeface="Times New Roman"/>
                <a:ea typeface="MS Gothic"/>
              </a:rPr>
              <a:t>Adjourn</a:t>
            </a:r>
            <a:endParaRPr b="0" lang="sv-SE" sz="1600" spc="-1" strike="noStrike">
              <a:latin typeface="DejaVu Sans"/>
            </a:endParaRPr>
          </a:p>
        </p:txBody>
      </p:sp>
      <p:sp>
        <p:nvSpPr>
          <p:cNvPr id="230" name="CustomShape 2"/>
          <p:cNvSpPr/>
          <p:nvPr/>
        </p:nvSpPr>
        <p:spPr>
          <a:xfrm>
            <a:off x="4344840" y="6475320"/>
            <a:ext cx="525600" cy="36072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8A38167A-8A3C-490D-9E8D-0FA0C854E8BD}"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231" name="CustomShape 3"/>
          <p:cNvSpPr/>
          <p:nvPr/>
        </p:nvSpPr>
        <p:spPr>
          <a:xfrm>
            <a:off x="5357880" y="6475320"/>
            <a:ext cx="3181680" cy="17820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32" name="CustomShape 4"/>
          <p:cNvSpPr/>
          <p:nvPr/>
        </p:nvSpPr>
        <p:spPr>
          <a:xfrm>
            <a:off x="696960" y="333360"/>
            <a:ext cx="1872000" cy="27000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Oct 2019</a:t>
            </a:r>
            <a:endParaRPr b="0" lang="sv-SE" sz="1800" spc="-1" strike="noStrike">
              <a:latin typeface="DejaVu Sans"/>
            </a:endParaRPr>
          </a:p>
        </p:txBody>
      </p:sp>
      <p:sp>
        <p:nvSpPr>
          <p:cNvPr id="233" name="CustomShape 5"/>
          <p:cNvSpPr/>
          <p:nvPr/>
        </p:nvSpPr>
        <p:spPr>
          <a:xfrm>
            <a:off x="685800" y="685800"/>
            <a:ext cx="7768080" cy="106236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4" name="CustomShape 1"/>
          <p:cNvSpPr/>
          <p:nvPr/>
        </p:nvSpPr>
        <p:spPr>
          <a:xfrm>
            <a:off x="457200" y="3568680"/>
            <a:ext cx="8228160" cy="48744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sv-SE" sz="3200" spc="-1" strike="noStrike">
                <a:solidFill>
                  <a:srgbClr val="000000"/>
                </a:solidFill>
                <a:latin typeface="DejaVu Sans"/>
                <a:ea typeface="DejaVu Sans"/>
              </a:rPr>
              <a:t>Call for secretary</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5" name="CustomShape 1"/>
          <p:cNvSpPr/>
          <p:nvPr/>
        </p:nvSpPr>
        <p:spPr>
          <a:xfrm>
            <a:off x="685800" y="1584000"/>
            <a:ext cx="7768080" cy="4749480"/>
          </a:xfrm>
          <a:prstGeom prst="rect">
            <a:avLst/>
          </a:prstGeom>
          <a:noFill/>
          <a:ln w="9360">
            <a:noFill/>
          </a:ln>
        </p:spPr>
        <p:style>
          <a:lnRef idx="0"/>
          <a:fillRef idx="0"/>
          <a:effectRef idx="0"/>
          <a:fontRef idx="minor"/>
        </p:style>
        <p:txBody>
          <a:bodyPr lIns="92160" rIns="92160" tIns="46080" bIns="46080">
            <a:noAutofit/>
          </a:bodyPr>
          <a:p>
            <a:pPr marL="343080" indent="-34020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Call the meeting to order</a:t>
            </a:r>
            <a:endParaRPr b="0" lang="sv-SE" sz="1600" spc="-1" strike="noStrike">
              <a:latin typeface="DejaVu Sans"/>
            </a:endParaRPr>
          </a:p>
          <a:p>
            <a:pPr marL="343080" indent="-34020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Elect/call for secretary for the meeting</a:t>
            </a:r>
            <a:endParaRPr b="0" lang="sv-SE" sz="1600" spc="-1" strike="noStrike">
              <a:latin typeface="DejaVu Sans"/>
            </a:endParaRPr>
          </a:p>
          <a:p>
            <a:pPr marL="343080" indent="-34020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Reminders of guidelines, policies</a:t>
            </a:r>
            <a:endParaRPr b="0" lang="sv-SE" sz="1600" spc="-1" strike="noStrike">
              <a:latin typeface="DejaVu Sans"/>
            </a:endParaRPr>
          </a:p>
          <a:p>
            <a:pPr marL="343080" indent="-34020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Agenda review</a:t>
            </a:r>
            <a:endParaRPr b="0" lang="sv-SE" sz="1600" spc="-1" strike="noStrike">
              <a:latin typeface="DejaVu Sans"/>
            </a:endParaRPr>
          </a:p>
          <a:p>
            <a:pPr marL="343080" indent="-34020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Discussion of draft report/contributions to draft report</a:t>
            </a:r>
            <a:endParaRPr b="0" lang="sv-SE" sz="16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Any contributions</a:t>
            </a:r>
            <a:endParaRPr b="0" lang="sv-SE" sz="16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Table in Section 4, re: use-cases 3.10 and 3.11</a:t>
            </a:r>
            <a:endParaRPr b="0" lang="sv-SE" sz="1600" spc="-1" strike="noStrike">
              <a:latin typeface="DejaVu Sans"/>
            </a:endParaRPr>
          </a:p>
          <a:p>
            <a:pPr marL="343080" indent="-340200">
              <a:lnSpc>
                <a:spcPct val="100000"/>
              </a:lnSpc>
              <a:spcBef>
                <a:spcPts val="1417"/>
              </a:spcBef>
              <a:buClr>
                <a:srgbClr val="000000"/>
              </a:buClr>
              <a:buFont typeface="StarSymbol"/>
              <a:buAutoNum type="arabicParenR"/>
            </a:pPr>
            <a:r>
              <a:rPr b="1" lang="sv-SE" sz="1600" spc="-1" strike="noStrike">
                <a:solidFill>
                  <a:srgbClr val="696969"/>
                </a:solidFill>
                <a:latin typeface="Times New Roman"/>
                <a:ea typeface="MS Gothic"/>
              </a:rPr>
              <a:t>AOB</a:t>
            </a:r>
            <a:endParaRPr b="0" lang="sv-SE" sz="1600" spc="-1" strike="noStrike">
              <a:latin typeface="DejaVu Sans"/>
            </a:endParaRPr>
          </a:p>
          <a:p>
            <a:pPr marL="343080" indent="-340200">
              <a:lnSpc>
                <a:spcPct val="100000"/>
              </a:lnSpc>
              <a:spcBef>
                <a:spcPts val="1417"/>
              </a:spcBef>
              <a:buClr>
                <a:srgbClr val="000000"/>
              </a:buClr>
              <a:buFont typeface="StarSymbol"/>
              <a:buAutoNum type="arabicParenR"/>
            </a:pPr>
            <a:r>
              <a:rPr b="1" lang="sv-SE" sz="1600" spc="-1" strike="noStrike">
                <a:solidFill>
                  <a:srgbClr val="696969"/>
                </a:solidFill>
                <a:latin typeface="Times New Roman"/>
                <a:ea typeface="MS Gothic"/>
              </a:rPr>
              <a:t>Adjourn</a:t>
            </a:r>
            <a:endParaRPr b="0" lang="sv-SE" sz="1600" spc="-1" strike="noStrike">
              <a:latin typeface="DejaVu Sans"/>
            </a:endParaRPr>
          </a:p>
        </p:txBody>
      </p:sp>
      <p:sp>
        <p:nvSpPr>
          <p:cNvPr id="236" name="CustomShape 2"/>
          <p:cNvSpPr/>
          <p:nvPr/>
        </p:nvSpPr>
        <p:spPr>
          <a:xfrm>
            <a:off x="4344840" y="6475320"/>
            <a:ext cx="525600" cy="36072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166F1689-1490-49A2-95FD-7E6868B0E1C2}"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237" name="CustomShape 3"/>
          <p:cNvSpPr/>
          <p:nvPr/>
        </p:nvSpPr>
        <p:spPr>
          <a:xfrm>
            <a:off x="5357880" y="6475320"/>
            <a:ext cx="3181680" cy="17820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38" name="CustomShape 4"/>
          <p:cNvSpPr/>
          <p:nvPr/>
        </p:nvSpPr>
        <p:spPr>
          <a:xfrm>
            <a:off x="696960" y="333360"/>
            <a:ext cx="1872000" cy="27000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Oct 2019</a:t>
            </a:r>
            <a:endParaRPr b="0" lang="sv-SE" sz="1800" spc="-1" strike="noStrike">
              <a:latin typeface="DejaVu Sans"/>
            </a:endParaRPr>
          </a:p>
        </p:txBody>
      </p:sp>
      <p:sp>
        <p:nvSpPr>
          <p:cNvPr id="239" name="CustomShape 5"/>
          <p:cNvSpPr/>
          <p:nvPr/>
        </p:nvSpPr>
        <p:spPr>
          <a:xfrm>
            <a:off x="685800" y="685800"/>
            <a:ext cx="7768080" cy="106236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0" name="CustomShape 1"/>
          <p:cNvSpPr/>
          <p:nvPr/>
        </p:nvSpPr>
        <p:spPr>
          <a:xfrm>
            <a:off x="745200" y="333000"/>
            <a:ext cx="869040" cy="2739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a:lnSpc>
                <a:spcPct val="100000"/>
              </a:lnSpc>
            </a:pPr>
            <a:r>
              <a:rPr b="1" lang="sv-SE" sz="1800" spc="-1" strike="noStrike">
                <a:solidFill>
                  <a:srgbClr val="000000"/>
                </a:solidFill>
                <a:latin typeface="Times New Roman"/>
                <a:ea typeface="MS Gothic"/>
              </a:rPr>
              <a:t>Oct 2019</a:t>
            </a:r>
            <a:endParaRPr b="0" lang="sv-SE" sz="1800" spc="-1" strike="noStrike">
              <a:latin typeface="DejaVu Sans"/>
            </a:endParaRPr>
          </a:p>
        </p:txBody>
      </p:sp>
      <p:sp>
        <p:nvSpPr>
          <p:cNvPr id="241" name="CustomShape 2"/>
          <p:cNvSpPr/>
          <p:nvPr/>
        </p:nvSpPr>
        <p:spPr>
          <a:xfrm>
            <a:off x="6410880" y="6475320"/>
            <a:ext cx="2198880" cy="182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42" name="CustomShape 3"/>
          <p:cNvSpPr/>
          <p:nvPr/>
        </p:nvSpPr>
        <p:spPr>
          <a:xfrm>
            <a:off x="3974400" y="6475320"/>
            <a:ext cx="1269000" cy="182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algn="ctr">
              <a:lnSpc>
                <a:spcPct val="100000"/>
              </a:lnSpc>
            </a:pPr>
            <a:r>
              <a:rPr b="0" lang="sv-SE" sz="1200" spc="-1" strike="noStrike">
                <a:solidFill>
                  <a:srgbClr val="000000"/>
                </a:solidFill>
                <a:latin typeface="DejaVu Sans"/>
                <a:ea typeface="DejaVu Sans"/>
              </a:rPr>
              <a:t>Slide </a:t>
            </a:r>
            <a:fld id="{7516839C-0FFB-4D3A-AF02-1837909E5FBD}" type="slidenum">
              <a:rPr b="0" lang="sv-SE" sz="1200" spc="-1" strike="noStrike">
                <a:solidFill>
                  <a:srgbClr val="000000"/>
                </a:solidFill>
                <a:latin typeface="DejaVu Sans"/>
                <a:ea typeface="DejaVu Sans"/>
              </a:rPr>
              <a:t>&lt;number&gt;</a:t>
            </a:fld>
            <a:endParaRPr b="0" lang="sv-SE" sz="1200" spc="-1" strike="noStrike">
              <a:latin typeface="DejaVu Sans"/>
            </a:endParaRPr>
          </a:p>
        </p:txBody>
      </p:sp>
      <p:sp>
        <p:nvSpPr>
          <p:cNvPr id="243" name="CustomShape 4"/>
          <p:cNvSpPr/>
          <p:nvPr/>
        </p:nvSpPr>
        <p:spPr>
          <a:xfrm>
            <a:off x="685800" y="685440"/>
            <a:ext cx="7769880" cy="653040"/>
          </a:xfrm>
          <a:prstGeom prst="rect">
            <a:avLst/>
          </a:prstGeom>
          <a:noFill/>
          <a:ln>
            <a:noFill/>
          </a:ln>
        </p:spPr>
        <p:style>
          <a:lnRef idx="0"/>
          <a:fillRef idx="0"/>
          <a:effectRef idx="0"/>
          <a:fontRef idx="minor"/>
        </p:style>
        <p:txBody>
          <a:bodyPr lIns="90360" rIns="90360" tIns="44280" bIns="44280" anchor="ctr">
            <a:noAutofit/>
          </a:bodyPr>
          <a:p>
            <a:pPr algn="ctr">
              <a:lnSpc>
                <a:spcPct val="100000"/>
              </a:lnSpc>
            </a:pPr>
            <a:r>
              <a:rPr b="1" lang="sv-SE" sz="2800" spc="-1" strike="noStrike" u="sng">
                <a:solidFill>
                  <a:srgbClr val="000000"/>
                </a:solidFill>
                <a:uFillTx/>
                <a:latin typeface="Times New Roman"/>
                <a:ea typeface="DejaVu Sans"/>
              </a:rPr>
              <a:t>Meeting Etiquette</a:t>
            </a:r>
            <a:endParaRPr b="0" lang="sv-SE" sz="2800" spc="-1" strike="noStrike">
              <a:latin typeface="DejaVu Sans"/>
            </a:endParaRPr>
          </a:p>
        </p:txBody>
      </p:sp>
      <p:sp>
        <p:nvSpPr>
          <p:cNvPr id="244" name="CustomShape 5"/>
          <p:cNvSpPr/>
          <p:nvPr/>
        </p:nvSpPr>
        <p:spPr>
          <a:xfrm>
            <a:off x="304560" y="1752480"/>
            <a:ext cx="7845840" cy="4112280"/>
          </a:xfrm>
          <a:prstGeom prst="rect">
            <a:avLst/>
          </a:prstGeom>
          <a:noFill/>
          <a:ln>
            <a:noFill/>
          </a:ln>
        </p:spPr>
        <p:style>
          <a:lnRef idx="0"/>
          <a:fillRef idx="0"/>
          <a:effectRef idx="0"/>
          <a:fontRef idx="minor"/>
        </p:style>
        <p:txBody>
          <a:bodyPr lIns="90360" rIns="90360" tIns="44280" bIns="44280">
            <a:normAutofit/>
          </a:bodyPr>
          <a:p>
            <a:pPr algn="ctr">
              <a:lnSpc>
                <a:spcPct val="90000"/>
              </a:lnSpc>
              <a:spcBef>
                <a:spcPts val="697"/>
              </a:spcBef>
            </a:pPr>
            <a:endParaRPr b="0" lang="sv-SE" sz="1800" spc="-1" strike="noStrike">
              <a:latin typeface="DejaVu Sans"/>
            </a:endParaRPr>
          </a:p>
          <a:p>
            <a:pPr algn="ctr">
              <a:lnSpc>
                <a:spcPct val="90000"/>
              </a:lnSpc>
              <a:spcBef>
                <a:spcPts val="697"/>
              </a:spcBef>
            </a:pPr>
            <a:r>
              <a:rPr b="1" i="1" lang="sv-SE" sz="2200" spc="-1" strike="noStrike">
                <a:solidFill>
                  <a:srgbClr val="000000"/>
                </a:solidFill>
                <a:latin typeface="Times New Roman"/>
                <a:ea typeface="DejaVu Sans"/>
              </a:rPr>
              <a:t>Be excellent to one another</a:t>
            </a:r>
            <a:r>
              <a:rPr b="1" lang="sv-SE" sz="2200" spc="-1" strike="noStrike">
                <a:solidFill>
                  <a:srgbClr val="000000"/>
                </a:solidFill>
                <a:latin typeface="Times New Roman"/>
                <a:ea typeface="DejaVu Sans"/>
              </a:rPr>
              <a:t> ! </a:t>
            </a:r>
            <a:endParaRPr b="0" lang="sv-SE" sz="2200" spc="-1" strike="noStrike">
              <a:latin typeface="DejaVu Sans"/>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5" name="CustomShape 1"/>
          <p:cNvSpPr/>
          <p:nvPr/>
        </p:nvSpPr>
        <p:spPr>
          <a:xfrm>
            <a:off x="714240" y="357120"/>
            <a:ext cx="2372400" cy="27072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0" rIns="0" tIns="0" bIns="0" anchor="b">
            <a:normAutofit/>
          </a:bodyPr>
          <a:p>
            <a:pPr>
              <a:lnSpc>
                <a:spcPct val="100000"/>
              </a:lnSpc>
            </a:pPr>
            <a:r>
              <a:rPr b="1" lang="sv-SE" sz="1800" spc="-1" strike="noStrike">
                <a:solidFill>
                  <a:srgbClr val="000000"/>
                </a:solidFill>
                <a:latin typeface="Times New Roman"/>
                <a:ea typeface="MS Gothic"/>
              </a:rPr>
              <a:t>Oct 2019</a:t>
            </a:r>
            <a:endParaRPr b="0" lang="sv-SE" sz="1800" spc="-1" strike="noStrike">
              <a:latin typeface="DejaVu Sans"/>
            </a:endParaRPr>
          </a:p>
        </p:txBody>
      </p:sp>
      <p:sp>
        <p:nvSpPr>
          <p:cNvPr id="246" name="CustomShape 2"/>
          <p:cNvSpPr/>
          <p:nvPr/>
        </p:nvSpPr>
        <p:spPr>
          <a:xfrm>
            <a:off x="4344840" y="6475320"/>
            <a:ext cx="526320" cy="36108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0" rIns="0" tIns="0" bIns="0">
            <a:normAutofit/>
          </a:bodyPr>
          <a:p>
            <a:pPr>
              <a:lnSpc>
                <a:spcPct val="100000"/>
              </a:lnSpc>
            </a:pPr>
            <a:r>
              <a:rPr b="0" lang="sv-SE" sz="1200" spc="-1" strike="noStrike">
                <a:solidFill>
                  <a:srgbClr val="000000"/>
                </a:solidFill>
                <a:latin typeface="Times New Roman"/>
                <a:ea typeface="MS Gothic"/>
              </a:rPr>
              <a:t>Slide </a:t>
            </a:r>
            <a:fld id="{95C49E63-D41E-4D9C-9FF9-D044D67CF42A}"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247" name="CustomShape 3"/>
          <p:cNvSpPr/>
          <p:nvPr/>
        </p:nvSpPr>
        <p:spPr>
          <a:xfrm>
            <a:off x="685440" y="609480"/>
            <a:ext cx="7998480" cy="1158120"/>
          </a:xfrm>
          <a:prstGeom prst="rect">
            <a:avLst/>
          </a:prstGeom>
          <a:noFill/>
          <a:ln>
            <a:noFill/>
          </a:ln>
        </p:spPr>
        <p:style>
          <a:lnRef idx="0"/>
          <a:fillRef idx="0"/>
          <a:effectRef idx="0"/>
          <a:fontRef idx="minor"/>
        </p:style>
        <p:txBody>
          <a:bodyPr lIns="90000" rIns="90000" tIns="46800" bIns="46800" anchor="ctr">
            <a:noAutofit/>
          </a:bodyPr>
          <a:p>
            <a:pPr algn="ctr">
              <a:lnSpc>
                <a:spcPct val="100000"/>
              </a:lnSpc>
            </a:pPr>
            <a:r>
              <a:rPr b="1" lang="sv-SE" sz="3200" spc="-1" strike="noStrike">
                <a:solidFill>
                  <a:srgbClr val="000000"/>
                </a:solidFill>
                <a:latin typeface="Times New Roman"/>
                <a:ea typeface="DejaVu Sans"/>
              </a:rPr>
              <a:t>Participation in IEEE 802 Meetings</a:t>
            </a:r>
            <a:endParaRPr b="0" lang="sv-SE" sz="3200" spc="-1" strike="noStrike">
              <a:latin typeface="DejaVu Sans"/>
            </a:endParaRPr>
          </a:p>
        </p:txBody>
      </p:sp>
      <p:sp>
        <p:nvSpPr>
          <p:cNvPr id="248" name="CustomShape 4"/>
          <p:cNvSpPr/>
          <p:nvPr/>
        </p:nvSpPr>
        <p:spPr>
          <a:xfrm>
            <a:off x="539640" y="1525680"/>
            <a:ext cx="8000280" cy="4493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92160" rIns="92160" tIns="46080" bIns="46080">
            <a:normAutofit/>
          </a:bodyPr>
          <a:p>
            <a:pPr marL="342720" indent="-337320">
              <a:lnSpc>
                <a:spcPct val="100000"/>
              </a:lnSpc>
            </a:pPr>
            <a:r>
              <a:rPr b="1" lang="sv-SE" sz="1600" spc="-1" strike="noStrike">
                <a:solidFill>
                  <a:srgbClr val="000000"/>
                </a:solidFill>
                <a:latin typeface="Arial"/>
                <a:ea typeface="MS PGothic"/>
              </a:rPr>
              <a:t>Participation in any IEEE 802 meeting (Sponsor, Sponsor subgroup, Working Group, Working Group subgroup, etc.) is on an individual basis</a:t>
            </a:r>
            <a:endParaRPr b="0" lang="sv-SE" sz="1600" spc="-1" strike="noStrike">
              <a:latin typeface="DejaVu Sans"/>
            </a:endParaRPr>
          </a:p>
          <a:p>
            <a:pPr marL="342720" indent="-337320">
              <a:lnSpc>
                <a:spcPct val="100000"/>
              </a:lnSpc>
            </a:pPr>
            <a:r>
              <a:rPr b="0" lang="sv-SE" sz="1400" spc="-1" strike="noStrike">
                <a:solidFill>
                  <a:srgbClr val="000000"/>
                </a:solidFill>
                <a:latin typeface="Arial"/>
                <a:ea typeface="MS PGothic"/>
              </a:rPr>
              <a:t>• </a:t>
            </a:r>
            <a:r>
              <a:rPr b="1" lang="sv-SE" sz="1400" spc="-1" strike="noStrike">
                <a:solidFill>
                  <a:srgbClr val="000000"/>
                </a:solidFill>
                <a:latin typeface="Arial"/>
                <a:ea typeface="MS PGothic"/>
              </a:rPr>
              <a:t>Participants in the IEEE standards development individual process shall act based on their qualifications and experience. (</a:t>
            </a:r>
            <a:r>
              <a:rPr b="1" lang="sv-SE" sz="1400" spc="-1" strike="noStrike" u="sng">
                <a:solidFill>
                  <a:srgbClr val="0000ff"/>
                </a:solidFill>
                <a:uFillTx/>
                <a:latin typeface="Arial"/>
                <a:ea typeface="MS PGothic"/>
                <a:hlinkClick r:id="rId1"/>
              </a:rPr>
              <a:t>https://standards.ieee.org/develop/policies/bylaws/sb_bylaws.pdf section 5.2.1</a:t>
            </a:r>
            <a:r>
              <a:rPr b="1" lang="sv-SE" sz="1400" spc="-1" strike="noStrike">
                <a:solidFill>
                  <a:srgbClr val="000000"/>
                </a:solidFill>
                <a:latin typeface="Arial"/>
                <a:ea typeface="MS PGothic"/>
              </a:rPr>
              <a:t>)</a:t>
            </a:r>
            <a:endParaRPr b="0" lang="sv-SE" sz="1400" spc="-1" strike="noStrike">
              <a:latin typeface="DejaVu Sans"/>
            </a:endParaRPr>
          </a:p>
          <a:p>
            <a:pPr marL="342720" indent="-337320">
              <a:lnSpc>
                <a:spcPct val="100000"/>
              </a:lnSpc>
            </a:pPr>
            <a:r>
              <a:rPr b="0" lang="sv-SE" sz="1400" spc="-1" strike="noStrike">
                <a:solidFill>
                  <a:srgbClr val="000000"/>
                </a:solidFill>
                <a:latin typeface="Arial"/>
                <a:ea typeface="MS PGothic"/>
              </a:rPr>
              <a:t>• </a:t>
            </a:r>
            <a:r>
              <a:rPr b="1" lang="sv-SE" sz="1400" spc="-1" strike="noStrike">
                <a:solidFill>
                  <a:srgbClr val="000000"/>
                </a:solidFill>
                <a:latin typeface="Arial"/>
                <a:ea typeface="MS PGothic"/>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endParaRPr b="0" lang="sv-SE" sz="1400" spc="-1" strike="noStrike">
              <a:latin typeface="DejaVu Sans"/>
            </a:endParaRPr>
          </a:p>
          <a:p>
            <a:pPr marL="342720" indent="-337320">
              <a:lnSpc>
                <a:spcPct val="100000"/>
              </a:lnSpc>
            </a:pPr>
            <a:r>
              <a:rPr b="0" lang="sv-SE" sz="1400" spc="-1" strike="noStrike">
                <a:solidFill>
                  <a:srgbClr val="000000"/>
                </a:solidFill>
                <a:latin typeface="Arial"/>
                <a:ea typeface="MS PGothic"/>
              </a:rPr>
              <a:t>• </a:t>
            </a:r>
            <a:r>
              <a:rPr b="1" lang="sv-SE" sz="1400" spc="-1" strike="noStrike">
                <a:solidFill>
                  <a:srgbClr val="000000"/>
                </a:solidFill>
                <a:latin typeface="Arial"/>
                <a:ea typeface="MS PGothic"/>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a:t>
            </a:r>
            <a:endParaRPr b="0" lang="sv-SE" sz="1400" spc="-1" strike="noStrike">
              <a:latin typeface="DejaVu Sans"/>
            </a:endParaRPr>
          </a:p>
          <a:p>
            <a:pPr marL="342720" indent="-337320">
              <a:lnSpc>
                <a:spcPct val="100000"/>
              </a:lnSpc>
            </a:pPr>
            <a:r>
              <a:rPr b="0" lang="sv-SE" sz="1400" spc="-1" strike="noStrike">
                <a:solidFill>
                  <a:srgbClr val="000000"/>
                </a:solidFill>
                <a:latin typeface="Arial"/>
                <a:ea typeface="MS PGothic"/>
              </a:rPr>
              <a:t>• </a:t>
            </a:r>
            <a:r>
              <a:rPr b="1" lang="sv-SE" sz="1400" spc="-1" strike="noStrike">
                <a:solidFill>
                  <a:srgbClr val="000000"/>
                </a:solidFill>
                <a:latin typeface="Arial"/>
                <a:ea typeface="MS PGothic"/>
              </a:rPr>
              <a:t>Participants shall not direct the actions or votes of any other member of an IEEE 802 Working Group or retaliate against any other member for their actions or votes within IEEE 802 Working Group meetings, see </a:t>
            </a:r>
            <a:r>
              <a:rPr b="1" lang="sv-SE" sz="1400" spc="-1" strike="noStrike" u="sng">
                <a:solidFill>
                  <a:srgbClr val="0000ff"/>
                </a:solidFill>
                <a:uFillTx/>
                <a:latin typeface="Arial"/>
                <a:ea typeface="MS PGothic"/>
                <a:hlinkClick r:id="rId2"/>
              </a:rPr>
              <a:t>https://standards.ieee.org/develop/policies/bylaws/sb_bylaws.pdf</a:t>
            </a:r>
            <a:r>
              <a:rPr b="1" lang="sv-SE" sz="1400" spc="-1" strike="noStrike">
                <a:solidFill>
                  <a:srgbClr val="000000"/>
                </a:solidFill>
                <a:latin typeface="Arial"/>
                <a:ea typeface="MS PGothic"/>
              </a:rPr>
              <a:t> section 5.2.1.3 and the IEEE 802 LMSC Working Group Policies and Procedures, subclause 3.4.1 “Chair”, list item x.</a:t>
            </a:r>
            <a:endParaRPr b="0" lang="sv-SE" sz="1400" spc="-1" strike="noStrike">
              <a:latin typeface="DejaVu Sans"/>
            </a:endParaRPr>
          </a:p>
          <a:p>
            <a:pPr marL="342720" indent="-337320">
              <a:lnSpc>
                <a:spcPct val="100000"/>
              </a:lnSpc>
            </a:pPr>
            <a:r>
              <a:rPr b="1" lang="sv-SE" sz="1600" spc="-1" strike="noStrike">
                <a:solidFill>
                  <a:srgbClr val="000000"/>
                </a:solidFill>
                <a:latin typeface="Arial"/>
                <a:ea typeface="MS PGothic"/>
              </a:rPr>
              <a:t>By participating in IEEE 802 meetings, you accept these requirements. If you do not agree to these policies then you shall not participate.</a:t>
            </a:r>
            <a:endParaRPr b="0" lang="sv-SE" sz="1600" spc="-1" strike="noStrike">
              <a:latin typeface="DejaVu Sans"/>
            </a:endParaRPr>
          </a:p>
          <a:p>
            <a:pPr marL="342720" indent="-337320">
              <a:lnSpc>
                <a:spcPct val="100000"/>
              </a:lnSpc>
            </a:pPr>
            <a:r>
              <a:rPr b="0" lang="sv-SE" sz="1100" spc="-1" strike="noStrike">
                <a:solidFill>
                  <a:srgbClr val="000000"/>
                </a:solidFill>
                <a:latin typeface="Arial"/>
                <a:ea typeface="MS PGothic"/>
              </a:rPr>
              <a:t>(Latest revision of IEEE 802 LMSC Working Group Policies and Procedures: </a:t>
            </a:r>
            <a:r>
              <a:rPr b="0" lang="sv-SE" sz="1100" spc="-1" strike="noStrike" u="sng">
                <a:solidFill>
                  <a:srgbClr val="0000ff"/>
                </a:solidFill>
                <a:uFillTx/>
                <a:latin typeface="Arial"/>
                <a:ea typeface="MS PGothic"/>
                <a:hlinkClick r:id="rId3"/>
              </a:rPr>
              <a:t>http://www.ieee802.org/devdocs.shtml</a:t>
            </a:r>
            <a:r>
              <a:rPr b="0" lang="sv-SE" sz="1100" spc="-1" strike="noStrike">
                <a:solidFill>
                  <a:srgbClr val="000000"/>
                </a:solidFill>
                <a:latin typeface="Arial"/>
                <a:ea typeface="MS PGothic"/>
              </a:rPr>
              <a:t> )</a:t>
            </a:r>
            <a:endParaRPr b="0" lang="sv-SE" sz="1100" spc="-1" strike="noStrike">
              <a:latin typeface="DejaVu Sans"/>
            </a:endParaRPr>
          </a:p>
        </p:txBody>
      </p:sp>
      <p:sp>
        <p:nvSpPr>
          <p:cNvPr id="249" name="CustomShape 5"/>
          <p:cNvSpPr/>
          <p:nvPr/>
        </p:nvSpPr>
        <p:spPr>
          <a:xfrm>
            <a:off x="6410880" y="6475320"/>
            <a:ext cx="2198880" cy="182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0" name="CustomShape 1"/>
          <p:cNvSpPr/>
          <p:nvPr/>
        </p:nvSpPr>
        <p:spPr>
          <a:xfrm>
            <a:off x="745200" y="333000"/>
            <a:ext cx="869040" cy="2739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a:lnSpc>
                <a:spcPct val="100000"/>
              </a:lnSpc>
            </a:pPr>
            <a:r>
              <a:rPr b="1" lang="sv-SE" sz="1800" spc="-1" strike="noStrike">
                <a:solidFill>
                  <a:srgbClr val="000000"/>
                </a:solidFill>
                <a:latin typeface="Times New Roman"/>
                <a:ea typeface="MS Gothic"/>
              </a:rPr>
              <a:t>Oct 2019</a:t>
            </a:r>
            <a:endParaRPr b="0" lang="sv-SE" sz="1800" spc="-1" strike="noStrike">
              <a:latin typeface="DejaVu Sans"/>
            </a:endParaRPr>
          </a:p>
        </p:txBody>
      </p:sp>
      <p:sp>
        <p:nvSpPr>
          <p:cNvPr id="251" name="CustomShape 2"/>
          <p:cNvSpPr/>
          <p:nvPr/>
        </p:nvSpPr>
        <p:spPr>
          <a:xfrm>
            <a:off x="6410880" y="6475320"/>
            <a:ext cx="2198880" cy="182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52" name="CustomShape 3"/>
          <p:cNvSpPr/>
          <p:nvPr/>
        </p:nvSpPr>
        <p:spPr>
          <a:xfrm>
            <a:off x="3974760" y="6475320"/>
            <a:ext cx="1269000" cy="182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algn="ctr">
              <a:lnSpc>
                <a:spcPct val="100000"/>
              </a:lnSpc>
            </a:pPr>
            <a:r>
              <a:rPr b="0" lang="sv-SE" sz="1200" spc="-1" strike="noStrike">
                <a:solidFill>
                  <a:srgbClr val="000000"/>
                </a:solidFill>
                <a:latin typeface="DejaVu Sans"/>
                <a:ea typeface="DejaVu Sans"/>
              </a:rPr>
              <a:t>Slide </a:t>
            </a:r>
            <a:fld id="{0B151A0C-5CEE-47F9-94EC-09E66B3936C6}" type="slidenum">
              <a:rPr b="0" lang="sv-SE" sz="1200" spc="-1" strike="noStrike">
                <a:solidFill>
                  <a:srgbClr val="000000"/>
                </a:solidFill>
                <a:latin typeface="DejaVu Sans"/>
                <a:ea typeface="DejaVu Sans"/>
              </a:rPr>
              <a:t>&lt;number&gt;</a:t>
            </a:fld>
            <a:endParaRPr b="0" lang="sv-SE" sz="1200" spc="-1" strike="noStrike">
              <a:latin typeface="DejaVu Sans"/>
            </a:endParaRPr>
          </a:p>
        </p:txBody>
      </p:sp>
      <p:sp>
        <p:nvSpPr>
          <p:cNvPr id="253" name="CustomShape 4"/>
          <p:cNvSpPr/>
          <p:nvPr/>
        </p:nvSpPr>
        <p:spPr>
          <a:xfrm>
            <a:off x="684360" y="549360"/>
            <a:ext cx="7769880" cy="919800"/>
          </a:xfrm>
          <a:prstGeom prst="rect">
            <a:avLst/>
          </a:prstGeom>
          <a:noFill/>
          <a:ln>
            <a:noFill/>
          </a:ln>
        </p:spPr>
        <p:style>
          <a:lnRef idx="0"/>
          <a:fillRef idx="0"/>
          <a:effectRef idx="0"/>
          <a:fontRef idx="minor"/>
        </p:style>
        <p:txBody>
          <a:bodyPr lIns="92160" rIns="92160" tIns="46080" bIns="46080" anchor="ctr">
            <a:noAutofit/>
          </a:bodyPr>
          <a:p>
            <a:pPr algn="ctr">
              <a:lnSpc>
                <a:spcPct val="100000"/>
              </a:lnSpc>
            </a:pPr>
            <a:r>
              <a:rPr b="1" lang="sv-SE" sz="2800" spc="-1" strike="noStrike" u="sng">
                <a:solidFill>
                  <a:srgbClr val="000000"/>
                </a:solidFill>
                <a:uFillTx/>
                <a:latin typeface="Times New Roman"/>
                <a:ea typeface="DejaVu Sans"/>
              </a:rPr>
              <a:t>Resources – URLs</a:t>
            </a:r>
            <a:endParaRPr b="0" lang="sv-SE" sz="2800" spc="-1" strike="noStrike">
              <a:latin typeface="DejaVu Sans"/>
            </a:endParaRPr>
          </a:p>
        </p:txBody>
      </p:sp>
      <p:sp>
        <p:nvSpPr>
          <p:cNvPr id="254" name="CustomShape 5"/>
          <p:cNvSpPr/>
          <p:nvPr/>
        </p:nvSpPr>
        <p:spPr>
          <a:xfrm>
            <a:off x="685800" y="1447560"/>
            <a:ext cx="7769880" cy="3669120"/>
          </a:xfrm>
          <a:prstGeom prst="rect">
            <a:avLst/>
          </a:prstGeom>
          <a:noFill/>
          <a:ln>
            <a:noFill/>
          </a:ln>
        </p:spPr>
        <p:style>
          <a:lnRef idx="0"/>
          <a:fillRef idx="0"/>
          <a:effectRef idx="0"/>
          <a:fontRef idx="minor"/>
        </p:style>
        <p:txBody>
          <a:bodyPr lIns="92160" rIns="92160" tIns="46080" bIns="46080">
            <a:normAutofit/>
          </a:bodyPr>
          <a:p>
            <a:pPr marL="342720" indent="-340200">
              <a:lnSpc>
                <a:spcPct val="90000"/>
              </a:lnSpc>
              <a:spcBef>
                <a:spcPts val="697"/>
              </a:spcBef>
              <a:buClr>
                <a:srgbClr val="000000"/>
              </a:buClr>
              <a:buFont typeface="Times New Roman"/>
              <a:buChar char="•"/>
            </a:pPr>
            <a:r>
              <a:rPr b="1" lang="sv-SE" sz="2800" spc="-1" strike="noStrike">
                <a:solidFill>
                  <a:srgbClr val="000000"/>
                </a:solidFill>
                <a:latin typeface="Times New Roman"/>
                <a:ea typeface="DejaVu Sans"/>
              </a:rPr>
              <a:t>Link to IEEE Disclosure of Affiliation </a:t>
            </a:r>
            <a:endParaRPr b="0" lang="sv-SE" sz="2800" spc="-1" strike="noStrike">
              <a:latin typeface="DejaVu Sans"/>
            </a:endParaRPr>
          </a:p>
          <a:p>
            <a:pPr lvl="1" marL="742680" indent="-282960">
              <a:lnSpc>
                <a:spcPct val="90000"/>
              </a:lnSpc>
              <a:spcBef>
                <a:spcPts val="598"/>
              </a:spcBef>
              <a:buClr>
                <a:srgbClr val="000000"/>
              </a:buClr>
              <a:buFont typeface="Times New Roman"/>
              <a:buChar char="–"/>
            </a:pPr>
            <a:r>
              <a:rPr b="0" lang="sv-SE" sz="2400" spc="-1" strike="noStrike" u="sng">
                <a:solidFill>
                  <a:srgbClr val="0000ff"/>
                </a:solidFill>
                <a:uFillTx/>
                <a:latin typeface="Times New Roman"/>
                <a:ea typeface="DejaVu Sans"/>
                <a:hlinkClick r:id="rId1"/>
              </a:rPr>
              <a:t>http://standards.ieee.org/faqs/affiliationFAQ.html</a:t>
            </a:r>
            <a:endParaRPr b="0" lang="sv-SE" sz="2400" spc="-1" strike="noStrike">
              <a:latin typeface="DejaVu Sans"/>
            </a:endParaRPr>
          </a:p>
          <a:p>
            <a:pPr marL="342720" indent="-340200">
              <a:lnSpc>
                <a:spcPct val="90000"/>
              </a:lnSpc>
              <a:spcBef>
                <a:spcPts val="697"/>
              </a:spcBef>
              <a:buClr>
                <a:srgbClr val="000000"/>
              </a:buClr>
              <a:buFont typeface="Times New Roman"/>
              <a:buChar char="•"/>
            </a:pPr>
            <a:r>
              <a:rPr b="1" lang="sv-SE" sz="2800" spc="-1" strike="noStrike">
                <a:solidFill>
                  <a:srgbClr val="000000"/>
                </a:solidFill>
                <a:latin typeface="Times New Roman"/>
                <a:ea typeface="DejaVu Sans"/>
              </a:rPr>
              <a:t>Links to IEEE Antitrust Guidelines</a:t>
            </a:r>
            <a:endParaRPr b="0" lang="sv-SE" sz="2800" spc="-1" strike="noStrike">
              <a:latin typeface="DejaVu Sans"/>
            </a:endParaRPr>
          </a:p>
          <a:p>
            <a:pPr lvl="1" marL="742680" indent="-282960">
              <a:lnSpc>
                <a:spcPct val="90000"/>
              </a:lnSpc>
              <a:spcBef>
                <a:spcPts val="598"/>
              </a:spcBef>
              <a:buClr>
                <a:srgbClr val="000000"/>
              </a:buClr>
              <a:buFont typeface="Times New Roman"/>
              <a:buChar char="–"/>
            </a:pPr>
            <a:r>
              <a:rPr b="0" lang="sv-SE" sz="2400" spc="-1" strike="noStrike">
                <a:solidFill>
                  <a:srgbClr val="000000"/>
                </a:solidFill>
                <a:latin typeface="Times New Roman"/>
                <a:ea typeface="DejaVu Sans"/>
              </a:rPr>
              <a:t>http://standards.ieee.org/resources/antitrust-guidelines.pdf</a:t>
            </a:r>
            <a:endParaRPr b="0" lang="sv-SE" sz="2400" spc="-1" strike="noStrike">
              <a:latin typeface="DejaVu Sans"/>
            </a:endParaRPr>
          </a:p>
          <a:p>
            <a:pPr marL="342720" indent="-340200">
              <a:lnSpc>
                <a:spcPct val="90000"/>
              </a:lnSpc>
              <a:spcBef>
                <a:spcPts val="697"/>
              </a:spcBef>
              <a:buClr>
                <a:srgbClr val="000000"/>
              </a:buClr>
              <a:buFont typeface="Times New Roman"/>
              <a:buChar char="•"/>
            </a:pPr>
            <a:r>
              <a:rPr b="1" lang="sv-SE" sz="2800" spc="-1" strike="noStrike">
                <a:solidFill>
                  <a:srgbClr val="000000"/>
                </a:solidFill>
                <a:latin typeface="Times New Roman"/>
                <a:ea typeface="DejaVu Sans"/>
              </a:rPr>
              <a:t>Link to IEEE Code of Ethics</a:t>
            </a:r>
            <a:endParaRPr b="0" lang="sv-SE" sz="2800" spc="-1" strike="noStrike">
              <a:latin typeface="DejaVu Sans"/>
            </a:endParaRPr>
          </a:p>
          <a:p>
            <a:pPr lvl="1" marL="742680" indent="-282960">
              <a:lnSpc>
                <a:spcPct val="90000"/>
              </a:lnSpc>
              <a:spcBef>
                <a:spcPts val="598"/>
              </a:spcBef>
              <a:buClr>
                <a:srgbClr val="000000"/>
              </a:buClr>
              <a:buFont typeface="Times New Roman"/>
              <a:buChar char="–"/>
            </a:pPr>
            <a:r>
              <a:rPr b="0" lang="sv-SE" sz="2400" spc="-1" strike="noStrike">
                <a:solidFill>
                  <a:srgbClr val="000000"/>
                </a:solidFill>
                <a:latin typeface="Times New Roman"/>
                <a:ea typeface="DejaVu Sans"/>
              </a:rPr>
              <a:t>http://www.ieee.org/web/membership/ethics/code_ethics.html </a:t>
            </a:r>
            <a:endParaRPr b="0" lang="sv-SE" sz="2400" spc="-1" strike="noStrike">
              <a:latin typeface="DejaVu Sans"/>
            </a:endParaRPr>
          </a:p>
          <a:p>
            <a:pPr marL="342720" indent="-340200">
              <a:lnSpc>
                <a:spcPct val="90000"/>
              </a:lnSpc>
              <a:spcBef>
                <a:spcPts val="697"/>
              </a:spcBef>
              <a:buClr>
                <a:srgbClr val="000000"/>
              </a:buClr>
              <a:buFont typeface="Times New Roman"/>
              <a:buChar char="•"/>
            </a:pPr>
            <a:r>
              <a:rPr b="1" lang="sv-SE" sz="2800" spc="-1" strike="noStrike">
                <a:solidFill>
                  <a:srgbClr val="000000"/>
                </a:solidFill>
                <a:latin typeface="Times New Roman"/>
                <a:ea typeface="DejaVu Sans"/>
              </a:rPr>
              <a:t>Link to IEEE Patent Policy</a:t>
            </a:r>
            <a:endParaRPr b="0" lang="sv-SE" sz="2800" spc="-1" strike="noStrike">
              <a:latin typeface="DejaVu Sans"/>
            </a:endParaRPr>
          </a:p>
          <a:p>
            <a:pPr lvl="1" marL="742680" indent="-282960">
              <a:lnSpc>
                <a:spcPct val="90000"/>
              </a:lnSpc>
              <a:spcBef>
                <a:spcPts val="598"/>
              </a:spcBef>
              <a:buClr>
                <a:srgbClr val="000000"/>
              </a:buClr>
              <a:buFont typeface="Times New Roman"/>
              <a:buChar char="–"/>
            </a:pPr>
            <a:r>
              <a:rPr b="0" lang="sv-SE" sz="2400" spc="-1" strike="noStrike">
                <a:solidFill>
                  <a:srgbClr val="000000"/>
                </a:solidFill>
                <a:latin typeface="Times New Roman"/>
                <a:ea typeface="DejaVu Sans"/>
              </a:rPr>
              <a:t>http://standards.ieee.org/board/pat/pat-slideset.ppt</a:t>
            </a:r>
            <a:endParaRPr b="0" lang="sv-SE" sz="2400" spc="-1" strike="noStrike">
              <a:latin typeface="DejaVu Sans"/>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5" name="CustomShape 1"/>
          <p:cNvSpPr/>
          <p:nvPr/>
        </p:nvSpPr>
        <p:spPr>
          <a:xfrm>
            <a:off x="685800" y="1584000"/>
            <a:ext cx="7768080" cy="4749480"/>
          </a:xfrm>
          <a:prstGeom prst="rect">
            <a:avLst/>
          </a:prstGeom>
          <a:noFill/>
          <a:ln w="9360">
            <a:noFill/>
          </a:ln>
        </p:spPr>
        <p:style>
          <a:lnRef idx="0"/>
          <a:fillRef idx="0"/>
          <a:effectRef idx="0"/>
          <a:fontRef idx="minor"/>
        </p:style>
        <p:txBody>
          <a:bodyPr lIns="92160" rIns="92160" tIns="46080" bIns="46080">
            <a:noAutofit/>
          </a:bodyPr>
          <a:p>
            <a:pPr marL="343080" indent="-34020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Call the meeting to order</a:t>
            </a:r>
            <a:endParaRPr b="0" lang="sv-SE" sz="1600" spc="-1" strike="noStrike">
              <a:latin typeface="DejaVu Sans"/>
            </a:endParaRPr>
          </a:p>
          <a:p>
            <a:pPr marL="343080" indent="-34020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Elect/call for secretary for the meeting</a:t>
            </a:r>
            <a:endParaRPr b="0" lang="sv-SE" sz="1600" spc="-1" strike="noStrike">
              <a:latin typeface="DejaVu Sans"/>
            </a:endParaRPr>
          </a:p>
          <a:p>
            <a:pPr marL="343080" indent="-34020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Reminders of guidelines, policies</a:t>
            </a:r>
            <a:endParaRPr b="0" lang="sv-SE" sz="1600" spc="-1" strike="noStrike">
              <a:latin typeface="DejaVu Sans"/>
            </a:endParaRPr>
          </a:p>
          <a:p>
            <a:pPr marL="343080" indent="-34020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Agenda review</a:t>
            </a:r>
            <a:endParaRPr b="0" lang="sv-SE" sz="1600" spc="-1" strike="noStrike">
              <a:latin typeface="DejaVu Sans"/>
            </a:endParaRPr>
          </a:p>
          <a:p>
            <a:pPr marL="343080" indent="-34020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Discussion of draft report/contributions to draft report</a:t>
            </a:r>
            <a:endParaRPr b="0" lang="sv-SE" sz="16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Any contributions</a:t>
            </a:r>
            <a:endParaRPr b="0" lang="sv-SE" sz="16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Table in Section 4, re: use-cases 3.10 and 3.11</a:t>
            </a:r>
            <a:endParaRPr b="0" lang="sv-SE" sz="1600" spc="-1" strike="noStrike">
              <a:latin typeface="DejaVu Sans"/>
            </a:endParaRPr>
          </a:p>
          <a:p>
            <a:pPr marL="343080" indent="-340200">
              <a:lnSpc>
                <a:spcPct val="100000"/>
              </a:lnSpc>
              <a:spcBef>
                <a:spcPts val="1417"/>
              </a:spcBef>
              <a:buClr>
                <a:srgbClr val="000000"/>
              </a:buClr>
              <a:buFont typeface="StarSymbol"/>
              <a:buAutoNum type="arabicParenR"/>
            </a:pPr>
            <a:r>
              <a:rPr b="1" lang="sv-SE" sz="1600" spc="-1" strike="noStrike">
                <a:solidFill>
                  <a:srgbClr val="696969"/>
                </a:solidFill>
                <a:latin typeface="Times New Roman"/>
                <a:ea typeface="MS Gothic"/>
              </a:rPr>
              <a:t>AOB</a:t>
            </a:r>
            <a:endParaRPr b="0" lang="sv-SE" sz="1600" spc="-1" strike="noStrike">
              <a:latin typeface="DejaVu Sans"/>
            </a:endParaRPr>
          </a:p>
          <a:p>
            <a:pPr marL="343080" indent="-340200">
              <a:lnSpc>
                <a:spcPct val="100000"/>
              </a:lnSpc>
              <a:spcBef>
                <a:spcPts val="1417"/>
              </a:spcBef>
              <a:buClr>
                <a:srgbClr val="000000"/>
              </a:buClr>
              <a:buFont typeface="StarSymbol"/>
              <a:buAutoNum type="arabicParenR"/>
            </a:pPr>
            <a:r>
              <a:rPr b="1" lang="sv-SE" sz="1600" spc="-1" strike="noStrike">
                <a:solidFill>
                  <a:srgbClr val="696969"/>
                </a:solidFill>
                <a:latin typeface="Times New Roman"/>
                <a:ea typeface="MS Gothic"/>
              </a:rPr>
              <a:t>Adjourn</a:t>
            </a:r>
            <a:endParaRPr b="0" lang="sv-SE" sz="1600" spc="-1" strike="noStrike">
              <a:latin typeface="DejaVu Sans"/>
            </a:endParaRPr>
          </a:p>
        </p:txBody>
      </p:sp>
      <p:sp>
        <p:nvSpPr>
          <p:cNvPr id="256" name="CustomShape 2"/>
          <p:cNvSpPr/>
          <p:nvPr/>
        </p:nvSpPr>
        <p:spPr>
          <a:xfrm>
            <a:off x="4344840" y="6475320"/>
            <a:ext cx="525600" cy="36072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B6B4F274-3550-4079-8EC6-8BAE7E0E8E79}"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257" name="CustomShape 3"/>
          <p:cNvSpPr/>
          <p:nvPr/>
        </p:nvSpPr>
        <p:spPr>
          <a:xfrm>
            <a:off x="5357880" y="6475320"/>
            <a:ext cx="3181680" cy="17820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58" name="CustomShape 4"/>
          <p:cNvSpPr/>
          <p:nvPr/>
        </p:nvSpPr>
        <p:spPr>
          <a:xfrm>
            <a:off x="696960" y="333360"/>
            <a:ext cx="1872000" cy="27000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Oct 2019</a:t>
            </a:r>
            <a:endParaRPr b="0" lang="sv-SE" sz="1800" spc="-1" strike="noStrike">
              <a:latin typeface="DejaVu Sans"/>
            </a:endParaRPr>
          </a:p>
        </p:txBody>
      </p:sp>
      <p:sp>
        <p:nvSpPr>
          <p:cNvPr id="259" name="CustomShape 5"/>
          <p:cNvSpPr/>
          <p:nvPr/>
        </p:nvSpPr>
        <p:spPr>
          <a:xfrm>
            <a:off x="685800" y="685800"/>
            <a:ext cx="7768080" cy="106236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802-11-Submission</Template>
  <TotalTime>1582</TotalTime>
  <Application>LibreOffice/6.2.7.1$Linux_X86_64 LibreOffice_project/20$Build-1</Application>
  <Company>Activision</Company>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2018-07-29T21:13:13Z</dcterms:created>
  <dc:creator>Jones, Allan</dc:creator>
  <dc:description/>
  <dc:language>sv-SE</dc:language>
  <cp:lastModifiedBy>Amelia Andersdotter</cp:lastModifiedBy>
  <cp:lastPrinted>1601-01-01T00:00:00Z</cp:lastPrinted>
  <dcterms:modified xsi:type="dcterms:W3CDTF">2019-10-27T18:51:57Z</dcterms:modified>
  <cp:revision>58</cp:revision>
  <dc:subject/>
  <dc:title>RTA TIG November Agenda</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Company">
    <vt:lpwstr>Activision</vt:lpwstr>
  </property>
  <property fmtid="{D5CDD505-2E9C-101B-9397-08002B2CF9AE}" pid="4" name="HiddenSlides">
    <vt:i4>0</vt:i4>
  </property>
  <property fmtid="{D5CDD505-2E9C-101B-9397-08002B2CF9AE}" pid="5" name="HyperlinksChanged">
    <vt:bool>0</vt:bool>
  </property>
  <property fmtid="{D5CDD505-2E9C-101B-9397-08002B2CF9AE}" pid="6" name="LinksUpToDate">
    <vt:bool>0</vt:bool>
  </property>
  <property fmtid="{D5CDD505-2E9C-101B-9397-08002B2CF9AE}" pid="7" name="MMClips">
    <vt:i4>0</vt:i4>
  </property>
  <property fmtid="{D5CDD505-2E9C-101B-9397-08002B2CF9AE}" pid="8" name="Notes">
    <vt:i4>3</vt:i4>
  </property>
  <property fmtid="{D5CDD505-2E9C-101B-9397-08002B2CF9AE}" pid="9" name="PresentationFormat">
    <vt:lpwstr>On-screen Show (4:3)</vt:lpwstr>
  </property>
  <property fmtid="{D5CDD505-2E9C-101B-9397-08002B2CF9AE}" pid="10" name="ScaleCrop">
    <vt:bool>0</vt:bool>
  </property>
  <property fmtid="{D5CDD505-2E9C-101B-9397-08002B2CF9AE}" pid="11" name="ShareDoc">
    <vt:bool>0</vt:bool>
  </property>
  <property fmtid="{D5CDD505-2E9C-101B-9397-08002B2CF9AE}" pid="12" name="Slides">
    <vt:i4>19</vt:i4>
  </property>
</Properties>
</file>