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1.xml.rels" ContentType="application/vnd.openxmlformats-package.relationships+xml"/>
  <Override PartName="/ppt/notesSlides/_rels/notesSlide6.xml.rels" ContentType="application/vnd.openxmlformats-package.relationships+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3.xml.rels" ContentType="application/vnd.openxmlformats-package.relationships+xml"/>
  <Override PartName="/ppt/slides/_rels/slide8.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6.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entation.xml" ContentType="application/vnd.openxmlformats-officedocument.presentationml.presentation.main+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6.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211"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212"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213"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214"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215"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D87065E6-2BC0-4F6E-86B1-3BF8B680E982}"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5640480" y="96840"/>
            <a:ext cx="636840" cy="208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93" name="CustomShape 2"/>
          <p:cNvSpPr/>
          <p:nvPr/>
        </p:nvSpPr>
        <p:spPr>
          <a:xfrm>
            <a:off x="654120" y="96840"/>
            <a:ext cx="822600" cy="208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94" name="CustomShape 3"/>
          <p:cNvSpPr/>
          <p:nvPr/>
        </p:nvSpPr>
        <p:spPr>
          <a:xfrm>
            <a:off x="5357880" y="8985240"/>
            <a:ext cx="91944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95" name="CustomShape 4"/>
          <p:cNvSpPr/>
          <p:nvPr/>
        </p:nvSpPr>
        <p:spPr>
          <a:xfrm>
            <a:off x="3222720" y="8985240"/>
            <a:ext cx="508320" cy="36072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85D6F4D-EFC8-4140-B24C-EEAEF641E68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96" name="CustomShape 5"/>
          <p:cNvSpPr/>
          <p:nvPr/>
        </p:nvSpPr>
        <p:spPr>
          <a:xfrm>
            <a:off x="1154160" y="701640"/>
            <a:ext cx="4623120" cy="3465720"/>
          </a:xfrm>
          <a:prstGeom prst="rect">
            <a:avLst/>
          </a:prstGeom>
          <a:solidFill>
            <a:srgbClr val="ffffff"/>
          </a:solidFill>
          <a:ln w="9360">
            <a:solidFill>
              <a:srgbClr val="000000"/>
            </a:solidFill>
            <a:miter/>
          </a:ln>
        </p:spPr>
        <p:style>
          <a:lnRef idx="0"/>
          <a:fillRef idx="0"/>
          <a:effectRef idx="0"/>
          <a:fontRef idx="minor"/>
        </p:style>
      </p:sp>
      <p:sp>
        <p:nvSpPr>
          <p:cNvPr id="297" name="PlaceHolder 6"/>
          <p:cNvSpPr>
            <a:spLocks noGrp="1"/>
          </p:cNvSpPr>
          <p:nvPr>
            <p:ph type="body"/>
          </p:nvPr>
        </p:nvSpPr>
        <p:spPr>
          <a:xfrm>
            <a:off x="923760" y="4408560"/>
            <a:ext cx="5083560" cy="426744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99"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00"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01"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02" name="CustomShape 5"/>
          <p:cNvSpPr/>
          <p:nvPr/>
        </p:nvSpPr>
        <p:spPr>
          <a:xfrm>
            <a:off x="234324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DACAE5F8-B236-44D4-A38E-68903B9C8EE2}" type="slidenum">
              <a:rPr b="0" lang="sv-SE" sz="1800" spc="-1" strike="noStrike">
                <a:solidFill>
                  <a:srgbClr val="000000"/>
                </a:solidFill>
                <a:latin typeface="DejaVu Sans"/>
              </a:rPr>
              <a:t>&lt;number&gt;</a:t>
            </a:fld>
            <a:endParaRPr b="0" lang="sv-SE" sz="1800" spc="-1" strike="noStrike">
              <a:latin typeface="DejaVu Sans"/>
            </a:endParaRPr>
          </a:p>
        </p:txBody>
      </p:sp>
      <p:sp>
        <p:nvSpPr>
          <p:cNvPr id="303" name="PlaceHolder 6"/>
          <p:cNvSpPr>
            <a:spLocks noGrp="1"/>
          </p:cNvSpPr>
          <p:nvPr>
            <p:ph type="body"/>
          </p:nvPr>
        </p:nvSpPr>
        <p:spPr>
          <a:xfrm>
            <a:off x="905040" y="4552560"/>
            <a:ext cx="4982040" cy="4176000"/>
          </a:xfrm>
          <a:prstGeom prst="rect">
            <a:avLst/>
          </a:prstGeom>
        </p:spPr>
        <p:txBody>
          <a:bodyPr lIns="0" rIns="0" tIns="0" bIns="0">
            <a:spAutoFit/>
          </a:bodyPr>
          <a:p>
            <a:endParaRPr b="0" lang="sv-SE" sz="2000" spc="-1" strike="noStrike">
              <a:latin typeface="DejaVu Sans"/>
            </a:endParaRPr>
          </a:p>
        </p:txBody>
      </p:sp>
      <p:sp>
        <p:nvSpPr>
          <p:cNvPr id="304" name="PlaceHolder 7"/>
          <p:cNvSpPr>
            <a:spLocks noGrp="1"/>
          </p:cNvSpPr>
          <p:nvPr>
            <p:ph type="sldImg"/>
          </p:nvPr>
        </p:nvSpPr>
        <p:spPr>
          <a:xfrm>
            <a:off x="914400" y="744480"/>
            <a:ext cx="4964760" cy="3723480"/>
          </a:xfrm>
          <a:prstGeom prst="rect">
            <a:avLst/>
          </a:prstGeom>
        </p:spPr>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ED53DD64-BE71-45F8-BD11-5976C155B40E}"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306" name="CustomShape 2"/>
          <p:cNvSpPr/>
          <p:nvPr/>
        </p:nvSpPr>
        <p:spPr>
          <a:xfrm>
            <a:off x="5640480" y="96840"/>
            <a:ext cx="63720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307" name="CustomShape 3"/>
          <p:cNvSpPr/>
          <p:nvPr/>
        </p:nvSpPr>
        <p:spPr>
          <a:xfrm>
            <a:off x="654120" y="96840"/>
            <a:ext cx="822960" cy="20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308" name="CustomShape 4"/>
          <p:cNvSpPr/>
          <p:nvPr/>
        </p:nvSpPr>
        <p:spPr>
          <a:xfrm>
            <a:off x="5357880" y="8985240"/>
            <a:ext cx="919800" cy="1785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309" name="CustomShape 5"/>
          <p:cNvSpPr/>
          <p:nvPr/>
        </p:nvSpPr>
        <p:spPr>
          <a:xfrm>
            <a:off x="3222720" y="8985240"/>
            <a:ext cx="50868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D14EC103-80C4-4D6D-924A-98B037D6B5B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310" name="PlaceHolder 6"/>
          <p:cNvSpPr>
            <a:spLocks noGrp="1"/>
          </p:cNvSpPr>
          <p:nvPr>
            <p:ph type="sldImg"/>
          </p:nvPr>
        </p:nvSpPr>
        <p:spPr>
          <a:xfrm>
            <a:off x="1154160" y="701640"/>
            <a:ext cx="4623480" cy="3466080"/>
          </a:xfrm>
          <a:prstGeom prst="rect">
            <a:avLst/>
          </a:prstGeom>
        </p:spPr>
      </p:sp>
      <p:sp>
        <p:nvSpPr>
          <p:cNvPr id="311" name="CustomShape 7"/>
          <p:cNvSpPr/>
          <p:nvPr/>
        </p:nvSpPr>
        <p:spPr>
          <a:xfrm>
            <a:off x="923760" y="4408560"/>
            <a:ext cx="5083920" cy="4267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1092960" y="11808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313" name="CustomShape 2"/>
          <p:cNvSpPr/>
          <p:nvPr/>
        </p:nvSpPr>
        <p:spPr>
          <a:xfrm>
            <a:off x="4311360" y="11808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314" name="CustomShape 3"/>
          <p:cNvSpPr/>
          <p:nvPr/>
        </p:nvSpPr>
        <p:spPr>
          <a:xfrm>
            <a:off x="116280" y="11808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348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315"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316"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348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7DD79100-1147-4643-93C4-DF974B49F983}" type="slidenum">
              <a:rPr b="0" lang="sv-SE" sz="1800" spc="-1" strike="noStrike">
                <a:solidFill>
                  <a:srgbClr val="000000"/>
                </a:solidFill>
                <a:latin typeface="DejaVu Sans"/>
              </a:rPr>
              <a:t>&lt;number&gt;</a:t>
            </a:fld>
            <a:endParaRPr b="0" lang="sv-SE" sz="1800" spc="-1" strike="noStrike">
              <a:latin typeface="DejaVu Sans"/>
            </a:endParaRPr>
          </a:p>
        </p:txBody>
      </p:sp>
      <p:sp>
        <p:nvSpPr>
          <p:cNvPr id="317" name="PlaceHolder 6"/>
          <p:cNvSpPr>
            <a:spLocks noGrp="1"/>
          </p:cNvSpPr>
          <p:nvPr>
            <p:ph type="sldImg"/>
          </p:nvPr>
        </p:nvSpPr>
        <p:spPr>
          <a:xfrm>
            <a:off x="914400" y="744480"/>
            <a:ext cx="4964760" cy="3723480"/>
          </a:xfrm>
          <a:prstGeom prst="rect">
            <a:avLst/>
          </a:prstGeom>
        </p:spPr>
      </p:sp>
      <p:sp>
        <p:nvSpPr>
          <p:cNvPr id="318" name="PlaceHolder 7"/>
          <p:cNvSpPr>
            <a:spLocks noGrp="1"/>
          </p:cNvSpPr>
          <p:nvPr>
            <p:ph type="body"/>
          </p:nvPr>
        </p:nvSpPr>
        <p:spPr>
          <a:xfrm>
            <a:off x="678960" y="4717800"/>
            <a:ext cx="5433120" cy="4176000"/>
          </a:xfrm>
          <a:prstGeom prst="rect">
            <a:avLst/>
          </a:prstGeom>
        </p:spPr>
        <p:txBody>
          <a:bodyPr lIns="0" rIns="0" tIns="0" bIns="0">
            <a:spAutoFit/>
          </a:bodyPr>
          <a:p>
            <a:endParaRPr b="0" lang="sv-SE" sz="2000" spc="-1" strike="noStrike">
              <a:latin typeface="DejaVu Sans"/>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10760" y="130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10760" y="130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5"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37"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38"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10760" y="130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43"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44"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46"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48"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2"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4"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55"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57"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58"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59"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60"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2"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63"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64"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65"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66"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67"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4"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7"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79"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0"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2" name="PlaceHolder 1"/>
          <p:cNvSpPr>
            <a:spLocks noGrp="1"/>
          </p:cNvSpPr>
          <p:nvPr>
            <p:ph type="subTitle"/>
          </p:nvPr>
        </p:nvSpPr>
        <p:spPr>
          <a:xfrm>
            <a:off x="410760" y="130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85"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6"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7"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88"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8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0"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2"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9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94"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6"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97"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99"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00"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01"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202"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10760" y="13032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4"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205"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206"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207"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208"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209"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10760" y="13032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802.11-19/1786r0 </a:t>
            </a:r>
            <a:endParaRPr b="0" lang="sv-SE" sz="1800" spc="-1" strike="noStrike">
              <a:latin typeface="DejaVu Sans"/>
            </a:endParaRPr>
          </a:p>
        </p:txBody>
      </p:sp>
      <p:sp>
        <p:nvSpPr>
          <p:cNvPr id="4" name="PlaceHolder 5"/>
          <p:cNvSpPr>
            <a:spLocks noGrp="1"/>
          </p:cNvSpPr>
          <p:nvPr>
            <p:ph type="title"/>
          </p:nvPr>
        </p:nvSpPr>
        <p:spPr>
          <a:xfrm>
            <a:off x="410760" y="1519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802.11-19/1786r0 </a:t>
            </a:r>
            <a:endParaRPr b="0" lang="sv-SE" sz="1800" spc="-1" strike="noStrike">
              <a:latin typeface="DejaVu Sans"/>
            </a:endParaRPr>
          </a:p>
        </p:txBody>
      </p:sp>
      <p:sp>
        <p:nvSpPr>
          <p:cNvPr id="46" name="PlaceHolder 5"/>
          <p:cNvSpPr>
            <a:spLocks noGrp="1"/>
          </p:cNvSpPr>
          <p:nvPr>
            <p:ph type="title"/>
          </p:nvPr>
        </p:nvSpPr>
        <p:spPr>
          <a:xfrm>
            <a:off x="410760" y="1303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85"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86"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87"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802.11-19/1786r0 </a:t>
            </a:r>
            <a:endParaRPr b="0" lang="sv-SE" sz="1800" spc="-1" strike="noStrike">
              <a:latin typeface="DejaVu Sans"/>
            </a:endParaRPr>
          </a:p>
        </p:txBody>
      </p:sp>
      <p:sp>
        <p:nvSpPr>
          <p:cNvPr id="88" name="PlaceHolder 5"/>
          <p:cNvSpPr>
            <a:spLocks noGrp="1"/>
          </p:cNvSpPr>
          <p:nvPr>
            <p:ph type="title"/>
          </p:nvPr>
        </p:nvSpPr>
        <p:spPr>
          <a:xfrm>
            <a:off x="122760" y="14184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5088600" y="331560"/>
            <a:ext cx="336312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802.11-19/1786r0 </a:t>
            </a:r>
            <a:endParaRPr b="0" lang="sv-SE" sz="1800" spc="-1" strike="noStrike">
              <a:latin typeface="DejaVu Sans"/>
            </a:endParaRPr>
          </a:p>
        </p:txBody>
      </p:sp>
      <p:sp>
        <p:nvSpPr>
          <p:cNvPr id="12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28"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348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12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30" name="PlaceHolder 5"/>
          <p:cNvSpPr>
            <a:spLocks noGrp="1"/>
          </p:cNvSpPr>
          <p:nvPr>
            <p:ph type="title"/>
          </p:nvPr>
        </p:nvSpPr>
        <p:spPr>
          <a:xfrm>
            <a:off x="194760" y="12312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131"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8"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69"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170"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171" name="CustomShape 4"/>
          <p:cNvSpPr/>
          <p:nvPr/>
        </p:nvSpPr>
        <p:spPr>
          <a:xfrm>
            <a:off x="5000760" y="357120"/>
            <a:ext cx="3497760" cy="27000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802.11-19/1786r0 </a:t>
            </a:r>
            <a:endParaRPr b="0" lang="sv-SE" sz="1800" spc="-1" strike="noStrike">
              <a:latin typeface="DejaVu Sans"/>
            </a:endParaRPr>
          </a:p>
        </p:txBody>
      </p:sp>
      <p:sp>
        <p:nvSpPr>
          <p:cNvPr id="172" name="PlaceHolder 5"/>
          <p:cNvSpPr>
            <a:spLocks noGrp="1"/>
          </p:cNvSpPr>
          <p:nvPr>
            <p:ph type="title"/>
          </p:nvPr>
        </p:nvSpPr>
        <p:spPr>
          <a:xfrm>
            <a:off x="194760" y="14180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173"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1/dcn/19/11-19-1442-04-0rcm-rcm-tig-draft-report-outline.odt" TargetMode="External"/><Relationship Id="rId2" Type="http://schemas.openxmlformats.org/officeDocument/2006/relationships/slideLayout" Target="../slideLayouts/slideLayout5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37.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37.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16" name="CustomShape 1"/>
          <p:cNvSpPr/>
          <p:nvPr/>
        </p:nvSpPr>
        <p:spPr>
          <a:xfrm>
            <a:off x="696960" y="333360"/>
            <a:ext cx="23004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17" name="CustomShape 2"/>
          <p:cNvSpPr/>
          <p:nvPr/>
        </p:nvSpPr>
        <p:spPr>
          <a:xfrm>
            <a:off x="5500800" y="6475320"/>
            <a:ext cx="303876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8" name="CustomShape 3"/>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ECA04F3-E037-4111-A9B1-7C4770BBFA3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9" name="CustomShape 4"/>
          <p:cNvSpPr/>
          <p:nvPr/>
        </p:nvSpPr>
        <p:spPr>
          <a:xfrm>
            <a:off x="723240" y="558360"/>
            <a:ext cx="7769520" cy="106380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Teleconference Agenda </a:t>
            </a:r>
            <a:endParaRPr b="0" lang="sv-SE" sz="3200" spc="-1" strike="noStrike">
              <a:latin typeface="DejaVu Sans"/>
            </a:endParaRPr>
          </a:p>
          <a:p>
            <a:pPr algn="ctr">
              <a:lnSpc>
                <a:spcPct val="100000"/>
              </a:lnSpc>
            </a:pPr>
            <a:r>
              <a:rPr b="1" lang="sv-SE" sz="3200" spc="-1" strike="noStrike">
                <a:solidFill>
                  <a:srgbClr val="000000"/>
                </a:solidFill>
                <a:latin typeface="Times New Roman"/>
                <a:ea typeface="MS Gothic"/>
              </a:rPr>
              <a:t>Tues, 29 Oct 2019, Noon ET</a:t>
            </a:r>
            <a:endParaRPr b="0" lang="sv-SE" sz="3200" spc="-1" strike="noStrike">
              <a:latin typeface="DejaVu Sans"/>
            </a:endParaRPr>
          </a:p>
        </p:txBody>
      </p:sp>
      <p:sp>
        <p:nvSpPr>
          <p:cNvPr id="220" name="CustomShape 5"/>
          <p:cNvSpPr/>
          <p:nvPr/>
        </p:nvSpPr>
        <p:spPr>
          <a:xfrm>
            <a:off x="685800" y="1523880"/>
            <a:ext cx="7769520" cy="39384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2019-10-27</a:t>
            </a:r>
            <a:endParaRPr b="0" lang="sv-SE" sz="2000" spc="-1" strike="noStrike">
              <a:latin typeface="DejaVu Sans"/>
            </a:endParaRPr>
          </a:p>
        </p:txBody>
      </p:sp>
      <p:sp>
        <p:nvSpPr>
          <p:cNvPr id="221" name="CustomShape 6"/>
          <p:cNvSpPr/>
          <p:nvPr/>
        </p:nvSpPr>
        <p:spPr>
          <a:xfrm>
            <a:off x="533520" y="1940040"/>
            <a:ext cx="2487960" cy="577440"/>
          </a:xfrm>
          <a:prstGeom prst="rect">
            <a:avLst/>
          </a:prstGeom>
          <a:noFill/>
          <a:ln w="9360">
            <a:noFill/>
          </a:ln>
        </p:spPr>
        <p:style>
          <a:lnRef idx="0"/>
          <a:fillRef idx="0"/>
          <a:effectRef idx="0"/>
          <a:fontRef idx="minor"/>
        </p:style>
      </p:sp>
      <p:graphicFrame>
        <p:nvGraphicFramePr>
          <p:cNvPr id="222"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223" name="CustomShape 8"/>
          <p:cNvSpPr/>
          <p:nvPr/>
        </p:nvSpPr>
        <p:spPr>
          <a:xfrm>
            <a:off x="720000" y="2659680"/>
            <a:ext cx="194148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261"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8FBD58D-AB7D-48AD-80B0-A9372F1BEF2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2"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3"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64" name="CustomShape 5"/>
          <p:cNvSpPr/>
          <p:nvPr/>
        </p:nvSpPr>
        <p:spPr>
          <a:xfrm>
            <a:off x="685800" y="685800"/>
            <a:ext cx="7768080" cy="106236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000000"/>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6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E286195-89F7-4B66-9745-E295C887ECE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6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6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6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CustomShape 1"/>
          <p:cNvSpPr/>
          <p:nvPr/>
        </p:nvSpPr>
        <p:spPr>
          <a:xfrm>
            <a:off x="457200" y="1563120"/>
            <a:ext cx="8228160" cy="3351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2200" spc="-1" strike="noStrike">
                <a:solidFill>
                  <a:srgbClr val="000000"/>
                </a:solidFill>
                <a:latin typeface="DejaVu Sans"/>
                <a:ea typeface="DejaVu Sans"/>
              </a:rPr>
              <a:t>Draft report available available in </a:t>
            </a:r>
            <a:r>
              <a:rPr b="0" lang="sv-SE" sz="2200" spc="-1" strike="noStrike" u="sng">
                <a:solidFill>
                  <a:srgbClr val="0000ff"/>
                </a:solidFill>
                <a:uFillTx/>
                <a:latin typeface="DejaVu Sans"/>
                <a:ea typeface="DejaVu Sans"/>
                <a:hlinkClick r:id="rId1"/>
              </a:rPr>
              <a:t>11-19/1442r4</a:t>
            </a:r>
            <a:endParaRPr b="0" lang="sv-SE" sz="2200" spc="-1" strike="noStrike">
              <a:latin typeface="DejaVu Sans"/>
            </a:endParaRPr>
          </a:p>
        </p:txBody>
      </p:sp>
      <p:sp>
        <p:nvSpPr>
          <p:cNvPr id="271" name="TextShape 2"/>
          <p:cNvSpPr txBox="1"/>
          <p:nvPr/>
        </p:nvSpPr>
        <p:spPr>
          <a:xfrm>
            <a:off x="864000" y="5904000"/>
            <a:ext cx="7560000" cy="268920"/>
          </a:xfrm>
          <a:prstGeom prst="rect">
            <a:avLst/>
          </a:prstGeom>
          <a:noFill/>
          <a:ln>
            <a:noFill/>
          </a:ln>
        </p:spPr>
        <p:txBody>
          <a:bodyPr lIns="90000" rIns="90000" tIns="45000" bIns="45000">
            <a:spAutoFit/>
          </a:bodyPr>
          <a:p>
            <a:r>
              <a:rPr b="0" lang="sv-SE" sz="1200" spc="-1" strike="noStrike">
                <a:latin typeface="DejaVu Sans"/>
              </a:rPr>
              <a:t>* 1442r4 contains updates and correction version numbers.</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73"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1DF0DBF-F238-42E5-A9D4-873FC3806FA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4"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75"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76"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1"/>
          <p:cNvSpPr/>
          <p:nvPr/>
        </p:nvSpPr>
        <p:spPr>
          <a:xfrm>
            <a:off x="685800" y="1584000"/>
            <a:ext cx="7768080" cy="4749480"/>
          </a:xfrm>
          <a:prstGeom prst="rect">
            <a:avLst/>
          </a:prstGeom>
          <a:noFill/>
          <a:ln w="9360">
            <a:noFill/>
          </a:ln>
        </p:spPr>
        <p:style>
          <a:lnRef idx="0"/>
          <a:fillRef idx="0"/>
          <a:effectRef idx="0"/>
          <a:fontRef idx="minor"/>
        </p:style>
      </p:sp>
      <p:sp>
        <p:nvSpPr>
          <p:cNvPr id="278"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4952FA8-B97E-4FC4-A554-A690E507AD4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79"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0"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1"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283"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55895C8-B923-49B7-8024-3C0609E6B22B}"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4"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85"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86"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CustomShape 1"/>
          <p:cNvSpPr/>
          <p:nvPr/>
        </p:nvSpPr>
        <p:spPr>
          <a:xfrm>
            <a:off x="685800" y="1584000"/>
            <a:ext cx="7768080" cy="4749480"/>
          </a:xfrm>
          <a:prstGeom prst="rect">
            <a:avLst/>
          </a:prstGeom>
          <a:noFill/>
          <a:ln w="9360">
            <a:noFill/>
          </a:ln>
        </p:spPr>
        <p:style>
          <a:lnRef idx="0"/>
          <a:fillRef idx="0"/>
          <a:effectRef idx="0"/>
          <a:fontRef idx="minor"/>
        </p:style>
      </p:sp>
      <p:sp>
        <p:nvSpPr>
          <p:cNvPr id="288"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1AB1E22-FE54-4AD4-89B8-D63FEA5A0BBF}"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89"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90"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91"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685800" y="1981080"/>
            <a:ext cx="7768080" cy="4110480"/>
          </a:xfrm>
          <a:prstGeom prst="rect">
            <a:avLst/>
          </a:prstGeom>
          <a:noFill/>
          <a:ln w="9360">
            <a:noFill/>
          </a:ln>
        </p:spPr>
        <p:style>
          <a:lnRef idx="0"/>
          <a:fillRef idx="0"/>
          <a:effectRef idx="0"/>
          <a:fontRef idx="minor"/>
        </p:style>
        <p:txBody>
          <a:bodyPr lIns="92160" rIns="92160" tIns="46080" bIns="46080">
            <a:noAutofit/>
          </a:bodyPr>
          <a:p>
            <a:pPr marL="343080" indent="-340200" algn="ctr">
              <a:lnSpc>
                <a:spcPct val="90000"/>
              </a:lnSpc>
              <a:spcBef>
                <a:spcPts val="601"/>
              </a:spcBef>
            </a:pPr>
            <a:endParaRPr b="0" lang="sv-SE" sz="18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Teleconference, 15 October 2019, Noon ET, Webex</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a:p>
            <a:pPr marL="343080" indent="-34020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0200" algn="ctr">
              <a:lnSpc>
                <a:spcPct val="90000"/>
              </a:lnSpc>
              <a:spcBef>
                <a:spcPts val="601"/>
              </a:spcBef>
            </a:pPr>
            <a:endParaRPr b="0" lang="sv-SE" sz="1500" spc="-1" strike="noStrike">
              <a:latin typeface="DejaVu Sans"/>
            </a:endParaRPr>
          </a:p>
        </p:txBody>
      </p:sp>
      <p:sp>
        <p:nvSpPr>
          <p:cNvPr id="225"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F2B8538-8835-46EC-83E7-BCFCCE0656F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6"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27"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28" name="CustomShape 5"/>
          <p:cNvSpPr/>
          <p:nvPr/>
        </p:nvSpPr>
        <p:spPr>
          <a:xfrm>
            <a:off x="678600" y="91584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30"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A38167A-8A3C-490D-9E8D-0FA0C854E8BD}"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1"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2"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33"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CustomShape 1"/>
          <p:cNvSpPr/>
          <p:nvPr/>
        </p:nvSpPr>
        <p:spPr>
          <a:xfrm>
            <a:off x="457200" y="3568680"/>
            <a:ext cx="8228160" cy="4874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sv-SE" sz="3200" spc="-1" strike="noStrike">
                <a:solidFill>
                  <a:srgbClr val="000000"/>
                </a:solidFill>
                <a:latin typeface="DejaVu Sans"/>
                <a:ea typeface="DejaVu Sans"/>
              </a:rPr>
              <a:t>Call for secretary</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3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66F1689-1490-49A2-95FD-7E6868B0E1C2}"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3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3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3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CustomShape 1"/>
          <p:cNvSpPr/>
          <p:nvPr/>
        </p:nvSpPr>
        <p:spPr>
          <a:xfrm>
            <a:off x="745200" y="333000"/>
            <a:ext cx="8690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4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42" name="CustomShape 3"/>
          <p:cNvSpPr/>
          <p:nvPr/>
        </p:nvSpPr>
        <p:spPr>
          <a:xfrm>
            <a:off x="397440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7516839C-0FFB-4D3A-AF02-1837909E5FBD}"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243" name="CustomShape 4"/>
          <p:cNvSpPr/>
          <p:nvPr/>
        </p:nvSpPr>
        <p:spPr>
          <a:xfrm>
            <a:off x="685800" y="685440"/>
            <a:ext cx="7769880" cy="65304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244" name="CustomShape 5"/>
          <p:cNvSpPr/>
          <p:nvPr/>
        </p:nvSpPr>
        <p:spPr>
          <a:xfrm>
            <a:off x="304560" y="1752480"/>
            <a:ext cx="7845840" cy="4112280"/>
          </a:xfrm>
          <a:prstGeom prst="rect">
            <a:avLst/>
          </a:prstGeom>
          <a:noFill/>
          <a:ln>
            <a:noFill/>
          </a:ln>
        </p:spPr>
        <p:style>
          <a:lnRef idx="0"/>
          <a:fillRef idx="0"/>
          <a:effectRef idx="0"/>
          <a:fontRef idx="minor"/>
        </p:style>
        <p:txBody>
          <a:bodyPr lIns="90360" rIns="90360" tIns="44280" bIns="44280">
            <a:normAutofit/>
          </a:bodyPr>
          <a:p>
            <a:pPr algn="ctr">
              <a:lnSpc>
                <a:spcPct val="90000"/>
              </a:lnSpc>
              <a:spcBef>
                <a:spcPts val="697"/>
              </a:spcBef>
            </a:pPr>
            <a:endParaRPr b="0" lang="sv-SE" sz="1800" spc="-1" strike="noStrike">
              <a:latin typeface="DejaVu Sans"/>
            </a:endParaRPr>
          </a:p>
          <a:p>
            <a:pPr algn="ctr">
              <a:lnSpc>
                <a:spcPct val="90000"/>
              </a:lnSpc>
              <a:spcBef>
                <a:spcPts val="697"/>
              </a:spcBef>
            </a:pPr>
            <a:r>
              <a:rPr b="1" i="1" lang="sv-SE" sz="2200" spc="-1" strike="noStrike">
                <a:solidFill>
                  <a:srgbClr val="000000"/>
                </a:solidFill>
                <a:latin typeface="Times New Roman"/>
                <a:ea typeface="DejaVu Sans"/>
              </a:rPr>
              <a:t>Be excellent to one another</a:t>
            </a:r>
            <a:r>
              <a:rPr b="1" lang="sv-SE" sz="2200" spc="-1" strike="noStrike">
                <a:solidFill>
                  <a:srgbClr val="000000"/>
                </a:solidFill>
                <a:latin typeface="Times New Roman"/>
                <a:ea typeface="DejaVu Sans"/>
              </a:rPr>
              <a:t> ! </a:t>
            </a:r>
            <a:endParaRPr b="0" lang="sv-SE" sz="2200" spc="-1" strike="noStrike">
              <a:latin typeface="DejaVu Sans"/>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
          <p:cNvSpPr/>
          <p:nvPr/>
        </p:nvSpPr>
        <p:spPr>
          <a:xfrm>
            <a:off x="714240" y="357120"/>
            <a:ext cx="2372400" cy="270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46" name="CustomShape 2"/>
          <p:cNvSpPr/>
          <p:nvPr/>
        </p:nvSpPr>
        <p:spPr>
          <a:xfrm>
            <a:off x="4344840" y="6475320"/>
            <a:ext cx="526320" cy="36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95C49E63-D41E-4D9C-9FF9-D044D67CF42A}"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47" name="CustomShape 3"/>
          <p:cNvSpPr/>
          <p:nvPr/>
        </p:nvSpPr>
        <p:spPr>
          <a:xfrm>
            <a:off x="685440" y="609480"/>
            <a:ext cx="7998480" cy="115812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248" name="CustomShape 4"/>
          <p:cNvSpPr/>
          <p:nvPr/>
        </p:nvSpPr>
        <p:spPr>
          <a:xfrm>
            <a:off x="539640" y="1525680"/>
            <a:ext cx="8000280" cy="4493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732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732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732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732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249" name="CustomShape 5"/>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745200" y="333000"/>
            <a:ext cx="86904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5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0B151A0C-5CEE-47F9-94EC-09E66B3936C6}" type="slidenum">
              <a:rPr b="0" lang="sv-SE" sz="1200" spc="-1" strike="noStrike">
                <a:solidFill>
                  <a:srgbClr val="000000"/>
                </a:solidFill>
                <a:latin typeface="DejaVu Sans"/>
                <a:ea typeface="DejaVu Sans"/>
              </a:rPr>
              <a:t>&lt;number&gt;</a:t>
            </a:fld>
            <a:endParaRPr b="0" lang="sv-SE" sz="1200" spc="-1" strike="noStrike">
              <a:latin typeface="DejaVu Sans"/>
            </a:endParaRPr>
          </a:p>
        </p:txBody>
      </p:sp>
      <p:sp>
        <p:nvSpPr>
          <p:cNvPr id="253" name="CustomShape 4"/>
          <p:cNvSpPr/>
          <p:nvPr/>
        </p:nvSpPr>
        <p:spPr>
          <a:xfrm>
            <a:off x="684360" y="549360"/>
            <a:ext cx="7769880" cy="9198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254" name="CustomShape 5"/>
          <p:cNvSpPr/>
          <p:nvPr/>
        </p:nvSpPr>
        <p:spPr>
          <a:xfrm>
            <a:off x="685800" y="1447560"/>
            <a:ext cx="7769880" cy="3669120"/>
          </a:xfrm>
          <a:prstGeom prst="rect">
            <a:avLst/>
          </a:prstGeom>
          <a:noFill/>
          <a:ln>
            <a:noFill/>
          </a:ln>
        </p:spPr>
        <p:style>
          <a:lnRef idx="0"/>
          <a:fillRef idx="0"/>
          <a:effectRef idx="0"/>
          <a:fontRef idx="minor"/>
        </p:style>
        <p:txBody>
          <a:bodyPr lIns="92160" rIns="92160" tIns="46080" bIns="46080">
            <a:normAutofit/>
          </a:bodyPr>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020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296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1"/>
          <p:cNvSpPr/>
          <p:nvPr/>
        </p:nvSpPr>
        <p:spPr>
          <a:xfrm>
            <a:off x="685800" y="1584000"/>
            <a:ext cx="7768080" cy="4749480"/>
          </a:xfrm>
          <a:prstGeom prst="rect">
            <a:avLst/>
          </a:prstGeom>
          <a:noFill/>
          <a:ln w="9360">
            <a:noFill/>
          </a:ln>
        </p:spPr>
        <p:style>
          <a:lnRef idx="0"/>
          <a:fillRef idx="0"/>
          <a:effectRef idx="0"/>
          <a:fontRef idx="minor"/>
        </p:style>
        <p:txBody>
          <a:bodyPr lIns="92160" rIns="92160" tIns="46080" bIns="46080">
            <a:noAutofit/>
          </a:bodyPr>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Call the meeting to order</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Elect/call for secretary for the meeting</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Reminders of guidelines, policies</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0200">
              <a:lnSpc>
                <a:spcPct val="100000"/>
              </a:lnSpc>
              <a:spcBef>
                <a:spcPts val="601"/>
              </a:spcBef>
              <a:buClr>
                <a:srgbClr val="000000"/>
              </a:buClr>
              <a:buFont typeface="StarSymbol"/>
              <a:buAutoNum type="arabicParenR"/>
            </a:pPr>
            <a:r>
              <a:rPr b="1" lang="sv-SE" sz="1600" spc="-1" strike="noStrike">
                <a:solidFill>
                  <a:srgbClr val="696969"/>
                </a:solidFill>
                <a:latin typeface="Times New Roman"/>
                <a:ea typeface="MS Gothic"/>
              </a:rPr>
              <a:t>Discussion of draft report/contributions to draft report</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Any contributions</a:t>
            </a:r>
            <a:endParaRPr b="0" lang="sv-SE" sz="1600" spc="-1" strike="noStrike">
              <a:latin typeface="DejaVu Sans"/>
            </a:endParaRPr>
          </a:p>
          <a:p>
            <a:pPr lvl="1" marL="432000" indent="-216000">
              <a:lnSpc>
                <a:spcPct val="100000"/>
              </a:lnSpc>
              <a:spcBef>
                <a:spcPts val="601"/>
              </a:spcBef>
              <a:buClr>
                <a:srgbClr val="000000"/>
              </a:buClr>
              <a:buSzPct val="45000"/>
              <a:buFont typeface="Wingdings" charset="2"/>
              <a:buChar char=""/>
            </a:pPr>
            <a:r>
              <a:rPr b="1" lang="sv-SE" sz="1600" spc="-1" strike="noStrike">
                <a:solidFill>
                  <a:srgbClr val="696969"/>
                </a:solidFill>
                <a:latin typeface="Times New Roman"/>
                <a:ea typeface="MS Gothic"/>
              </a:rPr>
              <a:t>Table in Section 4, re: use-cases 3.10 and 3.11</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AOB</a:t>
            </a:r>
            <a:endParaRPr b="0" lang="sv-SE" sz="1600" spc="-1" strike="noStrike">
              <a:latin typeface="DejaVu Sans"/>
            </a:endParaRPr>
          </a:p>
          <a:p>
            <a:pPr marL="343080" indent="-340200">
              <a:lnSpc>
                <a:spcPct val="100000"/>
              </a:lnSpc>
              <a:spcBef>
                <a:spcPts val="1417"/>
              </a:spcBef>
              <a:buClr>
                <a:srgbClr val="000000"/>
              </a:buClr>
              <a:buFont typeface="StarSymbol"/>
              <a:buAutoNum type="arabicParenR"/>
            </a:pPr>
            <a:r>
              <a:rPr b="1" lang="sv-SE" sz="1600" spc="-1" strike="noStrike">
                <a:solidFill>
                  <a:srgbClr val="696969"/>
                </a:solidFill>
                <a:latin typeface="Times New Roman"/>
                <a:ea typeface="MS Gothic"/>
              </a:rPr>
              <a:t>Adjourn</a:t>
            </a:r>
            <a:endParaRPr b="0" lang="sv-SE" sz="1600" spc="-1" strike="noStrike">
              <a:latin typeface="DejaVu Sans"/>
            </a:endParaRPr>
          </a:p>
        </p:txBody>
      </p:sp>
      <p:sp>
        <p:nvSpPr>
          <p:cNvPr id="256" name="CustomShape 2"/>
          <p:cNvSpPr/>
          <p:nvPr/>
        </p:nvSpPr>
        <p:spPr>
          <a:xfrm>
            <a:off x="4344840" y="6475320"/>
            <a:ext cx="525600" cy="36072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B6B4F274-3550-4079-8EC6-8BAE7E0E8E79}"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57" name="CustomShape 3"/>
          <p:cNvSpPr/>
          <p:nvPr/>
        </p:nvSpPr>
        <p:spPr>
          <a:xfrm>
            <a:off x="5357880" y="6475320"/>
            <a:ext cx="3181680" cy="1782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58" name="CustomShape 4"/>
          <p:cNvSpPr/>
          <p:nvPr/>
        </p:nvSpPr>
        <p:spPr>
          <a:xfrm>
            <a:off x="696960" y="333360"/>
            <a:ext cx="1872000" cy="27000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Oct 2019</a:t>
            </a:r>
            <a:endParaRPr b="0" lang="sv-SE" sz="1800" spc="-1" strike="noStrike">
              <a:latin typeface="DejaVu Sans"/>
            </a:endParaRPr>
          </a:p>
        </p:txBody>
      </p:sp>
      <p:sp>
        <p:nvSpPr>
          <p:cNvPr id="259" name="CustomShape 5"/>
          <p:cNvSpPr/>
          <p:nvPr/>
        </p:nvSpPr>
        <p:spPr>
          <a:xfrm>
            <a:off x="685800" y="685800"/>
            <a:ext cx="7768080" cy="106236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a:t>
            </a:r>
            <a:endParaRPr b="0" lang="sv-SE" sz="3200" spc="-1" strike="noStrike">
              <a:latin typeface="DejaVu Sans"/>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1582</TotalTime>
  <Application>LibreOffice/6.2.7.1$Linux_X86_64 LibreOffice_project/20$Build-1</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2019-10-27T18:51:57Z</dcterms:modified>
  <cp:revision>58</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