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9" r:id="rId3"/>
    <p:sldId id="331" r:id="rId4"/>
    <p:sldId id="336" r:id="rId5"/>
    <p:sldId id="332" r:id="rId6"/>
    <p:sldId id="334" r:id="rId7"/>
    <p:sldId id="335" r:id="rId8"/>
    <p:sldId id="325" r:id="rId9"/>
    <p:sldId id="315" r:id="rId10"/>
    <p:sldId id="328" r:id="rId11"/>
    <p:sldId id="318" r:id="rId12"/>
    <p:sldId id="29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19-1784/r0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Context-based V2X Reliability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57018"/>
              </p:ext>
            </p:extLst>
          </p:nvPr>
        </p:nvGraphicFramePr>
        <p:xfrm>
          <a:off x="992188" y="2378075"/>
          <a:ext cx="10018712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10018712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Should 802.11bd allow Broadcast and </a:t>
            </a:r>
            <a:r>
              <a:rPr lang="en-US" dirty="0" err="1"/>
              <a:t>Mulitcast</a:t>
            </a:r>
            <a:r>
              <a:rPr lang="en-US" dirty="0"/>
              <a:t> reception feedback using </a:t>
            </a:r>
            <a:r>
              <a:rPr lang="en-US" dirty="0" err="1"/>
              <a:t>BlockAck</a:t>
            </a:r>
            <a:r>
              <a:rPr lang="en-US" dirty="0"/>
              <a:t>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allow multiple recipients in altered </a:t>
            </a:r>
            <a:r>
              <a:rPr lang="en-US" dirty="0" err="1"/>
              <a:t>BlockAckReq</a:t>
            </a:r>
            <a:r>
              <a:rPr lang="en-US" dirty="0"/>
              <a:t>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pt-BR" sz="2400" b="1" dirty="0"/>
              <a:t>[2] Mechanisms fo reliable V2X operation</a:t>
            </a:r>
            <a:r>
              <a:rPr lang="pt-BR" sz="2400" dirty="0"/>
              <a:t>, Onn Haran 802.11-19-1158/r2</a:t>
            </a:r>
          </a:p>
          <a:p>
            <a:br>
              <a:rPr lang="en-US" b="0" dirty="0"/>
            </a:b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Broadcast ACK was proposed during the last 3 meetings </a:t>
            </a:r>
            <a:r>
              <a:rPr lang="en-US" sz="2400" b="1" kern="0" baseline="30000" dirty="0"/>
              <a:t>[1,2]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Motivation: </a:t>
            </a:r>
            <a:r>
              <a:rPr lang="en-US" sz="2400" b="1" u="sng" kern="0" dirty="0"/>
              <a:t>Assuring message delivery</a:t>
            </a:r>
            <a:r>
              <a:rPr lang="en-US" sz="2400" b="1" kern="0" dirty="0"/>
              <a:t> for vehicle control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Consecutive messages failure delays awareness of potentially important changes in vehicle trajectory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700" kern="0" dirty="0"/>
              <a:t>Maximal allowed gap between packets depends on safety scenario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Previous suggested scheme: unsolicited periodic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vehicle periodically sends </a:t>
            </a:r>
            <a:r>
              <a:rPr lang="en-US" kern="0" dirty="0" err="1"/>
              <a:t>BroadcastAck</a:t>
            </a:r>
            <a:r>
              <a:rPr lang="en-US" kern="0" dirty="0"/>
              <a:t> containing source addresses of valid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Another vehicle may retransmit if its address is not included in the </a:t>
            </a:r>
            <a:r>
              <a:rPr lang="en-US" kern="0" dirty="0" err="1"/>
              <a:t>BroadcastAck</a:t>
            </a:r>
            <a:r>
              <a:rPr lang="en-US" kern="0" dirty="0"/>
              <a:t> message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7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new scheme is presented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Simplified and aligned with </a:t>
            </a:r>
            <a:r>
              <a:rPr lang="en-US" kern="0" dirty="0" err="1"/>
              <a:t>BlockAck</a:t>
            </a:r>
            <a:r>
              <a:rPr lang="en-US" kern="0" dirty="0"/>
              <a:t> operation </a:t>
            </a:r>
          </a:p>
        </p:txBody>
      </p:sp>
    </p:spTree>
    <p:extLst>
      <p:ext uri="{BB962C8B-B14F-4D97-AF65-F5344CB8AC3E}">
        <p14:creationId xmlns:p14="http://schemas.microsoft.com/office/powerpoint/2010/main" val="68618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vs. Context-Based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361083" cy="2363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Absolute reliability is unneeded and unfeasible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Most V2X messages don’t have any impact on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Impractical to receive feedback from </a:t>
            </a:r>
            <a:r>
              <a:rPr lang="en-US" u="sng" kern="0" dirty="0"/>
              <a:t>all</a:t>
            </a:r>
            <a:r>
              <a:rPr lang="en-US" kern="0" dirty="0"/>
              <a:t>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High channel load increase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Context-based reliability is essential and practical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The few V2X messages controlling vehicle require high-reliability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Possible to receive feedback from </a:t>
            </a:r>
            <a:r>
              <a:rPr lang="en-US" u="sng" kern="0" dirty="0"/>
              <a:t>some relevant vehicles</a:t>
            </a:r>
            <a:r>
              <a:rPr lang="en-US" kern="0" dirty="0"/>
              <a:t> only </a:t>
            </a:r>
            <a:r>
              <a:rPr lang="en-US" u="sng" kern="0" dirty="0"/>
              <a:t>during relevant time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Suggestion: allow selective acknowledgement request from selected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Activation and vehicle selection are up to upper layer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128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Context-Based Reliability –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identifies dangerous situations demanding high-reliability, and the vehicles that should provide acknowledgement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For example: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driving in a platoon: all other platoon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entering an intersection: vehicles approaching intersection from other directions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negotiating a lane merge: other vehicles in negotiation group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should consider event criticality and channel load</a:t>
            </a:r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Group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C-V2X Rel. 16 adds group concept for reliable communication between group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layers may be enhanced to leverage this new functionality 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Adding context-based reliability to 802.11 will match this functionality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group member requests acknowledgments from all other members after each transmission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formal group definition: other vehicles may not reciprocally request acknowledgements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2112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10210800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Following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operation and frame format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Few minimal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modifications are needed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Skipping session negotiation phase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Capabilities should be pre-agreed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Should be mandated in all 11bd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Retransmission is decided based on responses from multiple vehicles 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23C109-9CFD-429A-8DD9-8426F2BA8042}"/>
              </a:ext>
            </a:extLst>
          </p:cNvPr>
          <p:cNvSpPr/>
          <p:nvPr/>
        </p:nvSpPr>
        <p:spPr bwMode="auto">
          <a:xfrm>
            <a:off x="475680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6722CE-A072-48BB-B4EC-03FFAE4B0013}"/>
              </a:ext>
            </a:extLst>
          </p:cNvPr>
          <p:cNvSpPr/>
          <p:nvPr/>
        </p:nvSpPr>
        <p:spPr bwMode="auto">
          <a:xfrm>
            <a:off x="5338002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D06B9C-43FD-4D37-A2FE-632D9FD982C3}"/>
              </a:ext>
            </a:extLst>
          </p:cNvPr>
          <p:cNvSpPr/>
          <p:nvPr/>
        </p:nvSpPr>
        <p:spPr bwMode="auto">
          <a:xfrm>
            <a:off x="6919313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D937FD-BF7D-4A64-A4E7-ACE8EF874B74}"/>
              </a:ext>
            </a:extLst>
          </p:cNvPr>
          <p:cNvSpPr/>
          <p:nvPr/>
        </p:nvSpPr>
        <p:spPr bwMode="auto">
          <a:xfrm>
            <a:off x="7755066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7FFD70-2C8C-43AE-ACD8-60D9D9FADE19}"/>
              </a:ext>
            </a:extLst>
          </p:cNvPr>
          <p:cNvSpPr txBox="1"/>
          <p:nvPr/>
        </p:nvSpPr>
        <p:spPr>
          <a:xfrm>
            <a:off x="8535896" y="2119335"/>
            <a:ext cx="3427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1BEA6D-5ED2-4881-9439-0CCA0C5C59EA}"/>
              </a:ext>
            </a:extLst>
          </p:cNvPr>
          <p:cNvSpPr/>
          <p:nvPr/>
        </p:nvSpPr>
        <p:spPr bwMode="auto">
          <a:xfrm>
            <a:off x="8535896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</p:spTree>
    <p:extLst>
      <p:ext uri="{BB962C8B-B14F-4D97-AF65-F5344CB8AC3E}">
        <p14:creationId xmlns:p14="http://schemas.microsoft.com/office/powerpoint/2010/main" val="42712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Acknowledgement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9448799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Single </a:t>
            </a:r>
            <a:r>
              <a:rPr lang="en-US" sz="2400" b="1" kern="0" dirty="0" err="1"/>
              <a:t>AckReq</a:t>
            </a:r>
            <a:r>
              <a:rPr lang="en-US" sz="2400" b="1" kern="0" dirty="0"/>
              <a:t> solicits Ack from several STA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 to 8 (TBD) STAs can be requested to Ack using a single </a:t>
            </a:r>
            <a:r>
              <a:rPr lang="en-US" kern="0" dirty="0" err="1"/>
              <a:t>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immediate acknowledgement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All STAs should respond within a short predetermined time (for example, 10mS)</a:t>
            </a:r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545896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B032B-53B7-4085-B394-BF94C8C44F7A}"/>
              </a:ext>
            </a:extLst>
          </p:cNvPr>
          <p:cNvSpPr/>
          <p:nvPr/>
        </p:nvSpPr>
        <p:spPr bwMode="auto">
          <a:xfrm>
            <a:off x="4876800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50084C-98E9-419B-BCD7-1B11A7D5129C}"/>
              </a:ext>
            </a:extLst>
          </p:cNvPr>
          <p:cNvSpPr/>
          <p:nvPr/>
        </p:nvSpPr>
        <p:spPr bwMode="auto">
          <a:xfrm>
            <a:off x="6172200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A4E441-3006-45E0-A162-E9588D524B9F}"/>
              </a:ext>
            </a:extLst>
          </p:cNvPr>
          <p:cNvSpPr txBox="1"/>
          <p:nvPr/>
        </p:nvSpPr>
        <p:spPr>
          <a:xfrm>
            <a:off x="8535895" y="2119335"/>
            <a:ext cx="347725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6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05E1A2E-4CE7-4382-B626-7D125313AB81}"/>
              </a:ext>
            </a:extLst>
          </p:cNvPr>
          <p:cNvSpPr/>
          <p:nvPr/>
        </p:nvSpPr>
        <p:spPr bwMode="auto">
          <a:xfrm>
            <a:off x="7448175" y="5037422"/>
            <a:ext cx="1136342" cy="525178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/>
              <a:t>Variation of </a:t>
            </a:r>
            <a:r>
              <a:rPr lang="en-US" dirty="0" err="1"/>
              <a:t>BlockAckReq</a:t>
            </a:r>
            <a:r>
              <a:rPr lang="en-US" dirty="0"/>
              <a:t> for Improved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C1A14E-B875-42E6-99DB-972D31E82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73" y="2114449"/>
            <a:ext cx="8851227" cy="186710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47F4E83-3D8B-4268-8A55-EF288A2E5877}"/>
              </a:ext>
            </a:extLst>
          </p:cNvPr>
          <p:cNvSpPr/>
          <p:nvPr/>
        </p:nvSpPr>
        <p:spPr bwMode="auto">
          <a:xfrm>
            <a:off x="3422986" y="5037422"/>
            <a:ext cx="1746587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Block Ack Starting sequence control 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F67351-C1AC-4E83-9D17-EBDDC65E9D23}"/>
              </a:ext>
            </a:extLst>
          </p:cNvPr>
          <p:cNvSpPr/>
          <p:nvPr/>
        </p:nvSpPr>
        <p:spPr bwMode="auto">
          <a:xfrm>
            <a:off x="51695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Number of recipients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679068-036D-4B65-9FC1-307FF66F8E96}"/>
              </a:ext>
            </a:extLst>
          </p:cNvPr>
          <p:cNvSpPr/>
          <p:nvPr/>
        </p:nvSpPr>
        <p:spPr bwMode="auto">
          <a:xfrm>
            <a:off x="631183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89676-3CF4-42FA-B191-1045E0DC2AAA}"/>
              </a:ext>
            </a:extLst>
          </p:cNvPr>
          <p:cNvSpPr/>
          <p:nvPr/>
        </p:nvSpPr>
        <p:spPr bwMode="auto">
          <a:xfrm>
            <a:off x="85223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#N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9C072E-3BAB-44D0-ACF3-4877C746A960}"/>
              </a:ext>
            </a:extLst>
          </p:cNvPr>
          <p:cNvSpPr txBox="1"/>
          <p:nvPr/>
        </p:nvSpPr>
        <p:spPr>
          <a:xfrm>
            <a:off x="4107766" y="465642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2F957B-F689-4605-B3B6-DA85861FB8CB}"/>
              </a:ext>
            </a:extLst>
          </p:cNvPr>
          <p:cNvSpPr txBox="1"/>
          <p:nvPr/>
        </p:nvSpPr>
        <p:spPr>
          <a:xfrm>
            <a:off x="5597321" y="4656422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7E5995-2B65-45E4-9F5F-66A25DC6428D}"/>
              </a:ext>
            </a:extLst>
          </p:cNvPr>
          <p:cNvSpPr txBox="1"/>
          <p:nvPr/>
        </p:nvSpPr>
        <p:spPr>
          <a:xfrm>
            <a:off x="6691491" y="4656421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8742FD-621B-45A2-A0B6-98B88B9D1AC2}"/>
              </a:ext>
            </a:extLst>
          </p:cNvPr>
          <p:cNvSpPr txBox="1"/>
          <p:nvPr/>
        </p:nvSpPr>
        <p:spPr>
          <a:xfrm>
            <a:off x="8902031" y="4656420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FB41D2-9F6A-4058-B57B-C6D1AC64603D}"/>
              </a:ext>
            </a:extLst>
          </p:cNvPr>
          <p:cNvCxnSpPr>
            <a:cxnSpLocks/>
          </p:cNvCxnSpPr>
          <p:nvPr/>
        </p:nvCxnSpPr>
        <p:spPr bwMode="auto">
          <a:xfrm flipV="1">
            <a:off x="3422986" y="3048000"/>
            <a:ext cx="4108787" cy="19894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95371E-22CE-4454-AF4B-A5F65B1086F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724578" y="3121493"/>
            <a:ext cx="930296" cy="1915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8EF8A28-8B75-4D0A-B5CC-E2F3366ED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32113"/>
            <a:ext cx="8861835" cy="39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of Improved Efficiency </a:t>
            </a:r>
            <a:r>
              <a:rPr lang="en-US" dirty="0" err="1"/>
              <a:t>BlockAckReq</a:t>
            </a:r>
            <a:r>
              <a:rPr lang="en-US" dirty="0"/>
              <a:t> Extension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63345</TotalTime>
  <Words>719</Words>
  <Application>Microsoft Office PowerPoint</Application>
  <PresentationFormat>Widescreen</PresentationFormat>
  <Paragraphs>191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Context-based V2X Reliability</vt:lpstr>
      <vt:lpstr>Recap</vt:lpstr>
      <vt:lpstr>Absolute vs. Context-Based Reliability</vt:lpstr>
      <vt:lpstr>Context-Based Reliability – Examples</vt:lpstr>
      <vt:lpstr>Reliable Group Communication</vt:lpstr>
      <vt:lpstr>Acknowledgement Sequence </vt:lpstr>
      <vt:lpstr>Efficient Acknowledgement Sequence </vt:lpstr>
      <vt:lpstr>Variation of BlockAckReq for Improved Efficiency</vt:lpstr>
      <vt:lpstr>Marking of Improved Efficiency BlockAckReq Extension Type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1229</cp:revision>
  <cp:lastPrinted>1601-01-01T00:00:00Z</cp:lastPrinted>
  <dcterms:created xsi:type="dcterms:W3CDTF">2018-10-25T12:07:45Z</dcterms:created>
  <dcterms:modified xsi:type="dcterms:W3CDTF">2019-11-05T15:07:40Z</dcterms:modified>
</cp:coreProperties>
</file>