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5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 varScale="1">
        <p:scale>
          <a:sx n="138" d="100"/>
          <a:sy n="138" d="100"/>
        </p:scale>
        <p:origin x="228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802.11-19/1779r5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coordinated beamforming/null </a:t>
            </a:r>
            <a:r>
              <a:rPr lang="en-GB"/>
              <a:t>steering is an appealing concept and </a:t>
            </a:r>
            <a:r>
              <a:rPr lang="en-GB" dirty="0"/>
              <a:t>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Coordinated Beamforming/Null Steering in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19656</TotalTime>
  <Words>1623</Words>
  <Application>Microsoft Office PowerPoint</Application>
  <PresentationFormat>On-screen Show (4:3)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905</cp:revision>
  <cp:lastPrinted>2019-02-22T11:41:11Z</cp:lastPrinted>
  <dcterms:created xsi:type="dcterms:W3CDTF">2018-10-16T18:22:46Z</dcterms:created>
  <dcterms:modified xsi:type="dcterms:W3CDTF">2020-01-10T12:19:34Z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