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18" r:id="rId3"/>
    <p:sldId id="430" r:id="rId4"/>
    <p:sldId id="442" r:id="rId5"/>
    <p:sldId id="326" r:id="rId6"/>
    <p:sldId id="34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9567" autoAdjust="0"/>
  </p:normalViewPr>
  <p:slideViewPr>
    <p:cSldViewPr>
      <p:cViewPr>
        <p:scale>
          <a:sx n="110" d="100"/>
          <a:sy n="110" d="100"/>
        </p:scale>
        <p:origin x="-7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IEEE </a:t>
            </a:r>
            <a:r>
              <a:rPr lang="en-US" dirty="0" smtClean="0"/>
              <a:t>802.11-yy/1778r0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802.11-19/1778r0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India Channels 167 169 173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2019-10-20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17465"/>
              </p:ext>
            </p:extLst>
          </p:nvPr>
        </p:nvGraphicFramePr>
        <p:xfrm>
          <a:off x="228598" y="2998720"/>
          <a:ext cx="8763001" cy="2188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 Zheng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Jason Tseng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Porat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Vinko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Erceg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has “recently” added some channels for indoor/outdoor unlicensed use</a:t>
            </a:r>
          </a:p>
          <a:p>
            <a:r>
              <a:rPr lang="en-US" dirty="0" smtClean="0"/>
              <a:t>These newly available channels should be included in the global channels listing in Annex E</a:t>
            </a:r>
          </a:p>
          <a:p>
            <a:pPr lvl="1"/>
            <a:r>
              <a:rPr lang="en-US" dirty="0"/>
              <a:t>Table E-4—Global operating classes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channels are recently* available in India, but are not included in the Global operating classes table in Annex E</a:t>
            </a:r>
          </a:p>
          <a:p>
            <a:endParaRPr lang="en-US" dirty="0" smtClean="0"/>
          </a:p>
          <a:p>
            <a:r>
              <a:rPr lang="en-US" dirty="0" err="1" smtClean="0"/>
              <a:t>Ch</a:t>
            </a:r>
            <a:r>
              <a:rPr lang="en-US" dirty="0" smtClean="0"/>
              <a:t> 167 BW40</a:t>
            </a:r>
          </a:p>
          <a:p>
            <a:pPr lvl="1"/>
            <a:r>
              <a:rPr lang="en-US" dirty="0" smtClean="0"/>
              <a:t>CH 165 Primary Lower BW40</a:t>
            </a:r>
          </a:p>
          <a:p>
            <a:pPr lvl="1"/>
            <a:r>
              <a:rPr lang="en-US" dirty="0" smtClean="0"/>
              <a:t>CH 169 Primary Upper BW40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169 BW20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173 BW20</a:t>
            </a:r>
          </a:p>
          <a:p>
            <a:endParaRPr lang="en-US" dirty="0"/>
          </a:p>
          <a:p>
            <a:r>
              <a:rPr lang="en-US" dirty="0" smtClean="0"/>
              <a:t>*See </a:t>
            </a:r>
            <a:r>
              <a:rPr lang="en-US" dirty="0"/>
              <a:t>[2] Gazette of </a:t>
            </a:r>
            <a:r>
              <a:rPr lang="en-US" dirty="0" smtClean="0"/>
              <a:t>India, </a:t>
            </a:r>
            <a:r>
              <a:rPr lang="en-US" dirty="0"/>
              <a:t>OCTOBER 22, </a:t>
            </a:r>
            <a:r>
              <a:rPr lang="en-US" dirty="0" smtClean="0"/>
              <a:t>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/>
              <a:t>Table E-4—Global operating </a:t>
            </a:r>
            <a:r>
              <a:rPr lang="en-US" dirty="0" smtClean="0"/>
              <a:t>classes</a:t>
            </a:r>
          </a:p>
          <a:p>
            <a:r>
              <a:rPr lang="en-US" dirty="0" smtClean="0"/>
              <a:t>Note the additions in underlined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143700"/>
              </p:ext>
            </p:extLst>
          </p:nvPr>
        </p:nvGraphicFramePr>
        <p:xfrm>
          <a:off x="762001" y="2402840"/>
          <a:ext cx="75438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990600"/>
                <a:gridCol w="838200"/>
                <a:gridCol w="762000"/>
                <a:gridCol w="914400"/>
                <a:gridCol w="838200"/>
                <a:gridCol w="22860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Operating 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Nonglobal</a:t>
                      </a:r>
                      <a:r>
                        <a:rPr lang="en-US" sz="1200" dirty="0" smtClean="0"/>
                        <a:t> operating class(</a:t>
                      </a:r>
                      <a:r>
                        <a:rPr lang="en-US" sz="1200" dirty="0" err="1" smtClean="0"/>
                        <a:t>es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E-1-5, E-2-17, E-5-3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149, 153, 157, 161, 165, 169</a:t>
                      </a:r>
                      <a:r>
                        <a:rPr lang="en-US" sz="1200" u="sng" dirty="0" smtClean="0"/>
                        <a:t>, 173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LicenseExemptBehavior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E-1-25,26, E-5-6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149, 157</a:t>
                      </a:r>
                      <a:r>
                        <a:rPr lang="en-US" sz="1200" u="sng" dirty="0" smtClean="0"/>
                        <a:t>, 165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PrimaryChannelLowerBehavior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E-1-30,31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153, 161</a:t>
                      </a:r>
                      <a:r>
                        <a:rPr lang="en-US" sz="1200" u="sng" dirty="0" smtClean="0"/>
                        <a:t>, 169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PrimaryChannelUpperBehavior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24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P802.11REVmd_D3.0 Annex E Table E-4 – Global operating classes as </a:t>
            </a:r>
            <a:r>
              <a:rPr lang="en-US" dirty="0"/>
              <a:t>described in </a:t>
            </a:r>
            <a:r>
              <a:rPr lang="en-US" dirty="0" smtClean="0"/>
              <a:t>11-19-1778-00-000m-India-ch-167-169-173</a:t>
            </a:r>
            <a:r>
              <a:rPr lang="en-US" dirty="0" smtClean="0"/>
              <a:t>?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Draft </a:t>
            </a:r>
            <a:r>
              <a:rPr lang="en-US" dirty="0" smtClean="0"/>
              <a:t>P802.11REVmd_D3.0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[2] </a:t>
            </a:r>
            <a:r>
              <a:rPr lang="en-US" dirty="0"/>
              <a:t>Gazette of India, </a:t>
            </a:r>
            <a:r>
              <a:rPr lang="en-US" dirty="0" smtClean="0"/>
              <a:t>Extraordinary, PART </a:t>
            </a:r>
            <a:r>
              <a:rPr lang="en-US" dirty="0"/>
              <a:t>II—Section 3—Sub-section (</a:t>
            </a:r>
            <a:r>
              <a:rPr lang="en-US" dirty="0" err="1" smtClean="0"/>
              <a:t>i</a:t>
            </a:r>
            <a:r>
              <a:rPr lang="en-US" dirty="0" smtClean="0"/>
              <a:t>), OCTOBER </a:t>
            </a:r>
            <a:r>
              <a:rPr lang="en-US" dirty="0"/>
              <a:t>22, </a:t>
            </a:r>
            <a:r>
              <a:rPr lang="en-US" dirty="0" smtClean="0"/>
              <a:t>2018, G.S.R</a:t>
            </a:r>
            <a:r>
              <a:rPr lang="en-US" dirty="0"/>
              <a:t>. 1048(E)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309264</TotalTime>
  <Words>342</Words>
  <Application>Microsoft Office PowerPoint</Application>
  <PresentationFormat>On-screen Show (4:3)</PresentationFormat>
  <Paragraphs>96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India Channels 167 169 173</vt:lpstr>
      <vt:lpstr>Abstract</vt:lpstr>
      <vt:lpstr>Missing Channels</vt:lpstr>
      <vt:lpstr>Proposed Changes</vt:lpstr>
      <vt:lpstr>Straw poll #1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Ch 167 169 173</dc:title>
  <dc:creator>Matthew Fischer</dc:creator>
  <cp:keywords>November 2019</cp:keywords>
  <cp:lastModifiedBy>Matthew Fischer</cp:lastModifiedBy>
  <cp:revision>1037</cp:revision>
  <cp:lastPrinted>1998-02-10T13:28:06Z</cp:lastPrinted>
  <dcterms:created xsi:type="dcterms:W3CDTF">2007-05-21T21:00:37Z</dcterms:created>
  <dcterms:modified xsi:type="dcterms:W3CDTF">2019-10-21T19:51:44Z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