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81" autoAdjust="0"/>
    <p:restoredTop sz="90216" autoAdjust="0"/>
  </p:normalViewPr>
  <p:slideViewPr>
    <p:cSldViewPr>
      <p:cViewPr varScale="1">
        <p:scale>
          <a:sx n="68" d="100"/>
          <a:sy n="68" d="100"/>
        </p:scale>
        <p:origin x="9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July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Wu </a:t>
            </a:r>
            <a:r>
              <a:rPr lang="en-US" altLang="ko-KR" dirty="0" err="1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802.11-13/0787r0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July 2013</a:t>
            </a:r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/>
              <a:t>Wu </a:t>
            </a:r>
            <a:r>
              <a:rPr lang="en-US" altLang="ko-KR" dirty="0" err="1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Po-Kai Huang et al. (Intel)</a:t>
            </a:r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>
                <a:ea typeface="굴림" charset="-127"/>
              </a:rPr>
              <a:t>Submission</a:t>
            </a: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Po-Kai Huang et al. (Intel)</a:t>
            </a:r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>
                <a:latin typeface="Times New Roman" pitchFamily="18" charset="0"/>
                <a:ea typeface="굴림" pitchFamily="34" charset="-127"/>
              </a:rPr>
              <a:t>doc.: IEEE 802.11-19/1773r1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56332" y="199810"/>
            <a:ext cx="66364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>
                <a:latin typeface="Times New Roman" pitchFamily="18" charset="0"/>
                <a:ea typeface="굴림" pitchFamily="34" charset="-127"/>
              </a:rPr>
              <a:t>Oct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/>
              <a:t>Po-Kai Huang et al. (Intel)</a:t>
            </a:r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>
                <a:latin typeface="Times New Roman" pitchFamily="18" charset="0"/>
                <a:ea typeface="굴림" pitchFamily="34" charset="-127"/>
              </a:rPr>
              <a:t>doc.: IEEE 802.11-19/1773r1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>
                <a:latin typeface="Times New Roman" pitchFamily="18" charset="0"/>
                <a:ea typeface="굴림" pitchFamily="34" charset="-127"/>
              </a:rPr>
              <a:t>Oct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/>
              <a:t>Comment Classification for Draft 4.0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>
                <a:latin typeface="Times New Roman" pitchFamily="18" charset="0"/>
                <a:ea typeface="굴림" pitchFamily="34" charset="-127"/>
              </a:rPr>
              <a:t> 2019-10-18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+1-408-765-8080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provides classification for comments in D4.0.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Group and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Classify comments into comment groups based on topic.</a:t>
            </a:r>
          </a:p>
          <a:p>
            <a:r>
              <a:rPr lang="en-US" sz="2000" dirty="0"/>
              <a:t>Editorial comments not related to general style are passed to each comment group.</a:t>
            </a:r>
          </a:p>
          <a:p>
            <a:r>
              <a:rPr lang="en-US" sz="2000" dirty="0"/>
              <a:t>Comments for a comment group can be found in the spreadsheet (demo). Latest revision will be sent out later based on the assignment.</a:t>
            </a:r>
          </a:p>
          <a:p>
            <a:r>
              <a:rPr lang="en-US" sz="2000" dirty="0"/>
              <a:t>Point of contact (POC) for a comment group is chosen based on the history of resolving same group of comments.</a:t>
            </a:r>
            <a:endParaRPr lang="en-US" sz="1600" dirty="0"/>
          </a:p>
          <a:p>
            <a:r>
              <a:rPr lang="en-US" sz="2000" dirty="0"/>
              <a:t>People can contact the POC to work together and generate one or more comment resolution documents.</a:t>
            </a:r>
          </a:p>
          <a:p>
            <a:r>
              <a:rPr lang="en-US" sz="2000" dirty="0"/>
              <a:t>If comments that are not classified correctly are identified, please send an email to the editor to reclassify the comments.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Comment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093598"/>
              </p:ext>
            </p:extLst>
          </p:nvPr>
        </p:nvGraphicFramePr>
        <p:xfrm>
          <a:off x="1295400" y="1371600"/>
          <a:ext cx="6705600" cy="5403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/>
                        <a:t>Comment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Number of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Assignment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WUR Capabilities Element (9.4.2.297)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Suhwook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Definition (WUR BSS, broadcast addressed WUR wake-up frame)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Xiaofei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Channel Access (29.3)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Menzo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Beacon and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Synchronization (29.6)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WUR Duty Cycle (29.7)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2"/>
                          </a:solidFill>
                        </a:rPr>
                        <a:t>WUR Power Management and negotiation (29.8, 9.6.34.1, 9.6.34.2, 9.6.34.3)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Suhwook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(setup frame exchange)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/Po-Kai (rest)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Wake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up Operation (29.9)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Po-Kai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Frame Format and Processing (29.4, 29.5, 9.10)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Alfred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Protected WUR Frames (29.10, 12, 13, 9.4.2.301, 4.5, 4.10)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Alfred/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Rojan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(POC)/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Yunsong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WUR FDMA (29.11)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Yongho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(29.12, 9.4.2.300)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Short Wake-up frame operation (29.13, 9.6.34.4)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Menzo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</a:t>
                      </a:r>
                      <a:r>
                        <a:rPr lang="en-US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XXX (Discovery channel or Primary channel or …) channel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Comment Groups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541514"/>
              </p:ext>
            </p:extLst>
          </p:nvPr>
        </p:nvGraphicFramePr>
        <p:xfrm>
          <a:off x="519112" y="1736834"/>
          <a:ext cx="8105775" cy="3423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4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1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/>
                        <a:t>Comment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Number of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Assignment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/Rx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Leif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Reference implementation for 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Change LDR HDR to WUR rate 0 and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Eunsung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BPSK 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Steve (POC)/Rui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Cao/Rui Yang/Yongho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PHY FDMA and padding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Eunsung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PHY interface (30.2)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Vinod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Correlation Test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(Annex AD, 30.3.12.5)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Steve (POC)/Vinod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MC-OOK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symbol Definition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Minyoung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Comment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890311"/>
              </p:ext>
            </p:extLst>
          </p:nvPr>
        </p:nvGraphicFramePr>
        <p:xfrm>
          <a:off x="990600" y="2057400"/>
          <a:ext cx="6707188" cy="2532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4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GHz band</a:t>
                      </a:r>
                      <a:r>
                        <a:rPr lang="en-US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support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MLME (6.3)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(4.3.15a, appendix 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Misc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Latest Draft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</a:t>
            </a:r>
            <a:r>
              <a:rPr lang="en-US"/>
              <a:t>] 11-19/1770r1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D4.0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94217</TotalTime>
  <Words>580</Words>
  <Application>Microsoft Office PowerPoint</Application>
  <PresentationFormat>On-screen Show (4:3)</PresentationFormat>
  <Paragraphs>158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4.0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2416</cp:revision>
  <cp:lastPrinted>1998-02-10T13:28:06Z</cp:lastPrinted>
  <dcterms:created xsi:type="dcterms:W3CDTF">2008-03-19T13:28:15Z</dcterms:created>
  <dcterms:modified xsi:type="dcterms:W3CDTF">2019-10-22T16:18:51Z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2019-10-22 16:18:50Z</vt:lpwstr>
  </property>
  <property fmtid="{D5CDD505-2E9C-101B-9397-08002B2CF9AE}" pid="10" name="CTPClassification">
    <vt:lpwstr>CTP_IC</vt:lpwstr>
  </property>
</Properties>
</file>